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33"/>
  </p:notesMasterIdLst>
  <p:sldIdLst>
    <p:sldId id="256" r:id="rId3"/>
    <p:sldId id="259" r:id="rId4"/>
    <p:sldId id="289" r:id="rId5"/>
    <p:sldId id="292" r:id="rId6"/>
    <p:sldId id="277" r:id="rId7"/>
    <p:sldId id="288" r:id="rId8"/>
    <p:sldId id="286" r:id="rId9"/>
    <p:sldId id="278" r:id="rId10"/>
    <p:sldId id="295" r:id="rId11"/>
    <p:sldId id="284" r:id="rId12"/>
    <p:sldId id="269" r:id="rId13"/>
    <p:sldId id="279" r:id="rId14"/>
    <p:sldId id="280" r:id="rId15"/>
    <p:sldId id="261" r:id="rId16"/>
    <p:sldId id="262" r:id="rId17"/>
    <p:sldId id="263" r:id="rId18"/>
    <p:sldId id="272" r:id="rId19"/>
    <p:sldId id="282" r:id="rId20"/>
    <p:sldId id="283" r:id="rId21"/>
    <p:sldId id="271" r:id="rId22"/>
    <p:sldId id="274" r:id="rId23"/>
    <p:sldId id="260" r:id="rId24"/>
    <p:sldId id="267" r:id="rId25"/>
    <p:sldId id="268" r:id="rId26"/>
    <p:sldId id="270" r:id="rId27"/>
    <p:sldId id="281" r:id="rId28"/>
    <p:sldId id="294" r:id="rId29"/>
    <p:sldId id="296" r:id="rId30"/>
    <p:sldId id="285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6418"/>
  </p:normalViewPr>
  <p:slideViewPr>
    <p:cSldViewPr snapToGrid="0" snapToObjects="1">
      <p:cViewPr varScale="1">
        <p:scale>
          <a:sx n="109" d="100"/>
          <a:sy n="109" d="100"/>
        </p:scale>
        <p:origin x="216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2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A6162-0D25-C14F-85AD-95FD151EAE52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7EA56B-F59A-1246-BD3F-E431DDB37A50}">
      <dgm:prSet phldrT="[Text]" custT="1"/>
      <dgm:spPr/>
      <dgm:t>
        <a:bodyPr/>
        <a:lstStyle/>
        <a:p>
          <a:pPr algn="ctr"/>
          <a:r>
            <a:rPr lang="en-US" sz="2400" b="1" dirty="0" err="1"/>
            <a:t>Femei</a:t>
          </a:r>
          <a:r>
            <a:rPr lang="en-US" sz="2400" b="1" dirty="0"/>
            <a:t>:</a:t>
          </a:r>
        </a:p>
        <a:p>
          <a:pPr algn="ctr"/>
          <a:r>
            <a:rPr lang="en-US" sz="2400" b="1" dirty="0"/>
            <a:t>G(kg)x0,9x24</a:t>
          </a:r>
        </a:p>
      </dgm:t>
    </dgm:pt>
    <dgm:pt modelId="{F9482E30-01D3-844D-BEDD-F51E950995F4}" type="parTrans" cxnId="{05A63C65-67A6-9440-B712-57A065B38851}">
      <dgm:prSet/>
      <dgm:spPr/>
      <dgm:t>
        <a:bodyPr/>
        <a:lstStyle/>
        <a:p>
          <a:endParaRPr lang="en-US"/>
        </a:p>
      </dgm:t>
    </dgm:pt>
    <dgm:pt modelId="{46694A74-6513-9B4C-BEAB-19EB8C7A6823}" type="sibTrans" cxnId="{05A63C65-67A6-9440-B712-57A065B38851}">
      <dgm:prSet/>
      <dgm:spPr/>
      <dgm:t>
        <a:bodyPr/>
        <a:lstStyle/>
        <a:p>
          <a:endParaRPr lang="en-US"/>
        </a:p>
      </dgm:t>
    </dgm:pt>
    <dgm:pt modelId="{9D1D30ED-4534-0943-8E8E-60BE96635663}">
      <dgm:prSet phldrT="[Text]" custT="1"/>
      <dgm:spPr/>
      <dgm:t>
        <a:bodyPr/>
        <a:lstStyle/>
        <a:p>
          <a:pPr algn="ctr"/>
          <a:r>
            <a:rPr lang="en-US" sz="2400" b="1" dirty="0" err="1"/>
            <a:t>Adolescente</a:t>
          </a:r>
          <a:r>
            <a:rPr lang="en-US" sz="2400" b="1" dirty="0"/>
            <a:t>: </a:t>
          </a:r>
        </a:p>
        <a:p>
          <a:pPr algn="ctr"/>
          <a:r>
            <a:rPr lang="en-US" sz="2400" b="1" dirty="0"/>
            <a:t>Femei+50%</a:t>
          </a:r>
        </a:p>
      </dgm:t>
    </dgm:pt>
    <dgm:pt modelId="{7C19E7E7-634F-D249-B4A6-748D9B35BFF5}" type="parTrans" cxnId="{E8F626F6-CA57-794A-BB74-AD3C700AE0E3}">
      <dgm:prSet/>
      <dgm:spPr/>
      <dgm:t>
        <a:bodyPr/>
        <a:lstStyle/>
        <a:p>
          <a:endParaRPr lang="en-US"/>
        </a:p>
      </dgm:t>
    </dgm:pt>
    <dgm:pt modelId="{40469D66-BC67-5C4F-8F4B-618BD8D0EA2D}" type="sibTrans" cxnId="{E8F626F6-CA57-794A-BB74-AD3C700AE0E3}">
      <dgm:prSet/>
      <dgm:spPr/>
      <dgm:t>
        <a:bodyPr/>
        <a:lstStyle/>
        <a:p>
          <a:endParaRPr lang="en-US"/>
        </a:p>
      </dgm:t>
    </dgm:pt>
    <dgm:pt modelId="{D03E0F33-F1CA-0B40-B817-5AB7686BE94C}">
      <dgm:prSet phldrT="[Text]"/>
      <dgm:spPr/>
      <dgm:t>
        <a:bodyPr/>
        <a:lstStyle/>
        <a:p>
          <a:pPr algn="l"/>
          <a:r>
            <a:rPr lang="en-US" dirty="0" err="1"/>
            <a:t>Activitate</a:t>
          </a:r>
          <a:r>
            <a:rPr lang="en-US" dirty="0"/>
            <a:t> </a:t>
          </a:r>
          <a:r>
            <a:rPr lang="en-US" dirty="0" err="1"/>
            <a:t>fizică</a:t>
          </a:r>
          <a:r>
            <a:rPr lang="en-US" dirty="0"/>
            <a:t> </a:t>
          </a:r>
          <a:r>
            <a:rPr lang="en-US" dirty="0" err="1"/>
            <a:t>moderată</a:t>
          </a:r>
          <a:endParaRPr lang="en-US" dirty="0"/>
        </a:p>
        <a:p>
          <a:pPr algn="ctr"/>
          <a:r>
            <a:rPr lang="en-US" dirty="0"/>
            <a:t>+ 30 kcal/kg </a:t>
          </a:r>
          <a:r>
            <a:rPr lang="en-US" dirty="0" err="1"/>
            <a:t>corp</a:t>
          </a:r>
          <a:endParaRPr lang="en-US" dirty="0"/>
        </a:p>
      </dgm:t>
    </dgm:pt>
    <dgm:pt modelId="{87B83635-5B6A-E14E-9E83-14814CB53425}" type="parTrans" cxnId="{D9B2DDDA-5A39-4042-B930-0388DE6BA5B3}">
      <dgm:prSet/>
      <dgm:spPr/>
      <dgm:t>
        <a:bodyPr/>
        <a:lstStyle/>
        <a:p>
          <a:endParaRPr lang="en-US"/>
        </a:p>
      </dgm:t>
    </dgm:pt>
    <dgm:pt modelId="{FEEA5B6E-22E0-CC46-A991-4CCB033EE947}" type="sibTrans" cxnId="{D9B2DDDA-5A39-4042-B930-0388DE6BA5B3}">
      <dgm:prSet/>
      <dgm:spPr/>
      <dgm:t>
        <a:bodyPr/>
        <a:lstStyle/>
        <a:p>
          <a:endParaRPr lang="en-US"/>
        </a:p>
      </dgm:t>
    </dgm:pt>
    <dgm:pt modelId="{78809E60-EB9C-2B43-BF22-81EBDF4C1E47}" type="pres">
      <dgm:prSet presAssocID="{953A6162-0D25-C14F-85AD-95FD151EAE52}" presName="Name0" presStyleCnt="0">
        <dgm:presLayoutVars>
          <dgm:dir/>
          <dgm:resizeHandles val="exact"/>
        </dgm:presLayoutVars>
      </dgm:prSet>
      <dgm:spPr/>
    </dgm:pt>
    <dgm:pt modelId="{F7872AD1-DAFB-EC42-A4F2-E153FCC2A377}" type="pres">
      <dgm:prSet presAssocID="{037EA56B-F59A-1246-BD3F-E431DDB37A50}" presName="composite" presStyleCnt="0"/>
      <dgm:spPr/>
    </dgm:pt>
    <dgm:pt modelId="{AF9E54E3-68AD-5F4F-B423-17E7AAEB6CB4}" type="pres">
      <dgm:prSet presAssocID="{037EA56B-F59A-1246-BD3F-E431DDB37A50}" presName="rect1" presStyleLbl="trAlignAcc1" presStyleIdx="0" presStyleCnt="3">
        <dgm:presLayoutVars>
          <dgm:bulletEnabled val="1"/>
        </dgm:presLayoutVars>
      </dgm:prSet>
      <dgm:spPr/>
    </dgm:pt>
    <dgm:pt modelId="{7E39720D-8588-AC44-9F3B-C0B2239B695D}" type="pres">
      <dgm:prSet presAssocID="{037EA56B-F59A-1246-BD3F-E431DDB37A50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</dgm:pt>
    <dgm:pt modelId="{B7197F93-0AE5-4D4D-BC95-DD774E89F2A2}" type="pres">
      <dgm:prSet presAssocID="{46694A74-6513-9B4C-BEAB-19EB8C7A6823}" presName="sibTrans" presStyleCnt="0"/>
      <dgm:spPr/>
    </dgm:pt>
    <dgm:pt modelId="{546C90F1-DCE8-0A40-8E0B-E627AB83403F}" type="pres">
      <dgm:prSet presAssocID="{9D1D30ED-4534-0943-8E8E-60BE96635663}" presName="composite" presStyleCnt="0"/>
      <dgm:spPr/>
    </dgm:pt>
    <dgm:pt modelId="{CF080CEA-E589-084D-ADD9-21C6E5AE6392}" type="pres">
      <dgm:prSet presAssocID="{9D1D30ED-4534-0943-8E8E-60BE96635663}" presName="rect1" presStyleLbl="trAlignAcc1" presStyleIdx="1" presStyleCnt="3">
        <dgm:presLayoutVars>
          <dgm:bulletEnabled val="1"/>
        </dgm:presLayoutVars>
      </dgm:prSet>
      <dgm:spPr/>
    </dgm:pt>
    <dgm:pt modelId="{282BE014-1C0C-8544-BB0E-C67C9DCCFD45}" type="pres">
      <dgm:prSet presAssocID="{9D1D30ED-4534-0943-8E8E-60BE96635663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5324CA2-3283-D046-914C-98F33B979198}" type="pres">
      <dgm:prSet presAssocID="{40469D66-BC67-5C4F-8F4B-618BD8D0EA2D}" presName="sibTrans" presStyleCnt="0"/>
      <dgm:spPr/>
    </dgm:pt>
    <dgm:pt modelId="{FF1D0D4C-0F2F-8C4D-90DC-19BAF0A0483C}" type="pres">
      <dgm:prSet presAssocID="{D03E0F33-F1CA-0B40-B817-5AB7686BE94C}" presName="composite" presStyleCnt="0"/>
      <dgm:spPr/>
    </dgm:pt>
    <dgm:pt modelId="{9E03A4E4-74C7-414F-9726-5B0542580D0C}" type="pres">
      <dgm:prSet presAssocID="{D03E0F33-F1CA-0B40-B817-5AB7686BE94C}" presName="rect1" presStyleLbl="trAlignAcc1" presStyleIdx="2" presStyleCnt="3">
        <dgm:presLayoutVars>
          <dgm:bulletEnabled val="1"/>
        </dgm:presLayoutVars>
      </dgm:prSet>
      <dgm:spPr/>
    </dgm:pt>
    <dgm:pt modelId="{B783FFA0-4109-BF49-92E4-8041BA75A360}" type="pres">
      <dgm:prSet presAssocID="{D03E0F33-F1CA-0B40-B817-5AB7686BE94C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</dgm:ptLst>
  <dgm:cxnLst>
    <dgm:cxn modelId="{91DDAE15-50E1-644B-8EAB-024C3DF2BCB4}" type="presOf" srcId="{9D1D30ED-4534-0943-8E8E-60BE96635663}" destId="{CF080CEA-E589-084D-ADD9-21C6E5AE6392}" srcOrd="0" destOrd="0" presId="urn:microsoft.com/office/officeart/2008/layout/PictureStrips"/>
    <dgm:cxn modelId="{05A63C65-67A6-9440-B712-57A065B38851}" srcId="{953A6162-0D25-C14F-85AD-95FD151EAE52}" destId="{037EA56B-F59A-1246-BD3F-E431DDB37A50}" srcOrd="0" destOrd="0" parTransId="{F9482E30-01D3-844D-BEDD-F51E950995F4}" sibTransId="{46694A74-6513-9B4C-BEAB-19EB8C7A6823}"/>
    <dgm:cxn modelId="{8FE553A9-AB5C-F143-AB80-6356E987BD7A}" type="presOf" srcId="{D03E0F33-F1CA-0B40-B817-5AB7686BE94C}" destId="{9E03A4E4-74C7-414F-9726-5B0542580D0C}" srcOrd="0" destOrd="0" presId="urn:microsoft.com/office/officeart/2008/layout/PictureStrips"/>
    <dgm:cxn modelId="{35BBC7AD-D806-7845-BC6D-BD01493ABB25}" type="presOf" srcId="{953A6162-0D25-C14F-85AD-95FD151EAE52}" destId="{78809E60-EB9C-2B43-BF22-81EBDF4C1E47}" srcOrd="0" destOrd="0" presId="urn:microsoft.com/office/officeart/2008/layout/PictureStrips"/>
    <dgm:cxn modelId="{D9B2DDDA-5A39-4042-B930-0388DE6BA5B3}" srcId="{953A6162-0D25-C14F-85AD-95FD151EAE52}" destId="{D03E0F33-F1CA-0B40-B817-5AB7686BE94C}" srcOrd="2" destOrd="0" parTransId="{87B83635-5B6A-E14E-9E83-14814CB53425}" sibTransId="{FEEA5B6E-22E0-CC46-A991-4CCB033EE947}"/>
    <dgm:cxn modelId="{9D689AF2-75EA-4D41-80BA-EEF18ED9EE15}" type="presOf" srcId="{037EA56B-F59A-1246-BD3F-E431DDB37A50}" destId="{AF9E54E3-68AD-5F4F-B423-17E7AAEB6CB4}" srcOrd="0" destOrd="0" presId="urn:microsoft.com/office/officeart/2008/layout/PictureStrips"/>
    <dgm:cxn modelId="{E8F626F6-CA57-794A-BB74-AD3C700AE0E3}" srcId="{953A6162-0D25-C14F-85AD-95FD151EAE52}" destId="{9D1D30ED-4534-0943-8E8E-60BE96635663}" srcOrd="1" destOrd="0" parTransId="{7C19E7E7-634F-D249-B4A6-748D9B35BFF5}" sibTransId="{40469D66-BC67-5C4F-8F4B-618BD8D0EA2D}"/>
    <dgm:cxn modelId="{8AE62949-64F7-FF46-992E-76C7D6440C19}" type="presParOf" srcId="{78809E60-EB9C-2B43-BF22-81EBDF4C1E47}" destId="{F7872AD1-DAFB-EC42-A4F2-E153FCC2A377}" srcOrd="0" destOrd="0" presId="urn:microsoft.com/office/officeart/2008/layout/PictureStrips"/>
    <dgm:cxn modelId="{B4871669-1810-D64D-AF74-8C032F047754}" type="presParOf" srcId="{F7872AD1-DAFB-EC42-A4F2-E153FCC2A377}" destId="{AF9E54E3-68AD-5F4F-B423-17E7AAEB6CB4}" srcOrd="0" destOrd="0" presId="urn:microsoft.com/office/officeart/2008/layout/PictureStrips"/>
    <dgm:cxn modelId="{8E78C094-B6E1-F440-8594-E53120816597}" type="presParOf" srcId="{F7872AD1-DAFB-EC42-A4F2-E153FCC2A377}" destId="{7E39720D-8588-AC44-9F3B-C0B2239B695D}" srcOrd="1" destOrd="0" presId="urn:microsoft.com/office/officeart/2008/layout/PictureStrips"/>
    <dgm:cxn modelId="{110AA130-66BB-DB42-B247-8C030EC3CB53}" type="presParOf" srcId="{78809E60-EB9C-2B43-BF22-81EBDF4C1E47}" destId="{B7197F93-0AE5-4D4D-BC95-DD774E89F2A2}" srcOrd="1" destOrd="0" presId="urn:microsoft.com/office/officeart/2008/layout/PictureStrips"/>
    <dgm:cxn modelId="{9B920133-A885-4244-A283-050EACFFF128}" type="presParOf" srcId="{78809E60-EB9C-2B43-BF22-81EBDF4C1E47}" destId="{546C90F1-DCE8-0A40-8E0B-E627AB83403F}" srcOrd="2" destOrd="0" presId="urn:microsoft.com/office/officeart/2008/layout/PictureStrips"/>
    <dgm:cxn modelId="{07A8CE71-D108-3D4F-8808-56728210A4D0}" type="presParOf" srcId="{546C90F1-DCE8-0A40-8E0B-E627AB83403F}" destId="{CF080CEA-E589-084D-ADD9-21C6E5AE6392}" srcOrd="0" destOrd="0" presId="urn:microsoft.com/office/officeart/2008/layout/PictureStrips"/>
    <dgm:cxn modelId="{A64E02A0-AC36-A643-9B27-627D8143CD30}" type="presParOf" srcId="{546C90F1-DCE8-0A40-8E0B-E627AB83403F}" destId="{282BE014-1C0C-8544-BB0E-C67C9DCCFD45}" srcOrd="1" destOrd="0" presId="urn:microsoft.com/office/officeart/2008/layout/PictureStrips"/>
    <dgm:cxn modelId="{B4E42B9D-B65F-5742-9FC2-1E70E3798FEA}" type="presParOf" srcId="{78809E60-EB9C-2B43-BF22-81EBDF4C1E47}" destId="{35324CA2-3283-D046-914C-98F33B979198}" srcOrd="3" destOrd="0" presId="urn:microsoft.com/office/officeart/2008/layout/PictureStrips"/>
    <dgm:cxn modelId="{5B1FE9E4-9D4E-B346-9A23-B3EE7CF5E4AC}" type="presParOf" srcId="{78809E60-EB9C-2B43-BF22-81EBDF4C1E47}" destId="{FF1D0D4C-0F2F-8C4D-90DC-19BAF0A0483C}" srcOrd="4" destOrd="0" presId="urn:microsoft.com/office/officeart/2008/layout/PictureStrips"/>
    <dgm:cxn modelId="{07EAEECB-CE6D-254D-9B50-3A8D1407B9FF}" type="presParOf" srcId="{FF1D0D4C-0F2F-8C4D-90DC-19BAF0A0483C}" destId="{9E03A4E4-74C7-414F-9726-5B0542580D0C}" srcOrd="0" destOrd="0" presId="urn:microsoft.com/office/officeart/2008/layout/PictureStrips"/>
    <dgm:cxn modelId="{6B8A890B-1F2D-0A4A-96E0-15AA567AB89F}" type="presParOf" srcId="{FF1D0D4C-0F2F-8C4D-90DC-19BAF0A0483C}" destId="{B783FFA0-4109-BF49-92E4-8041BA75A36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88E8A9-8D38-3046-BE57-41FA44104E3B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FBEAE-E30D-2145-BC47-431D86FEBD48}">
      <dgm:prSet phldrT="[Text]" custT="1"/>
      <dgm:spPr/>
      <dgm:t>
        <a:bodyPr/>
        <a:lstStyle/>
        <a:p>
          <a:pPr algn="ctr"/>
          <a:r>
            <a:rPr lang="en-US" sz="2400" b="1" dirty="0" err="1"/>
            <a:t>Bărbați</a:t>
          </a:r>
          <a:r>
            <a:rPr lang="en-US" sz="2400" b="1" dirty="0"/>
            <a:t>:</a:t>
          </a:r>
        </a:p>
        <a:p>
          <a:pPr algn="ctr"/>
          <a:r>
            <a:rPr lang="en-US" sz="2400" b="1" dirty="0"/>
            <a:t>G(kg)x1x24</a:t>
          </a:r>
        </a:p>
      </dgm:t>
    </dgm:pt>
    <dgm:pt modelId="{D93B4025-BED8-5A4C-A921-7473BC32CFD1}" type="parTrans" cxnId="{93BFCAC2-B166-D74D-94BB-BF96533FA5A6}">
      <dgm:prSet/>
      <dgm:spPr/>
      <dgm:t>
        <a:bodyPr/>
        <a:lstStyle/>
        <a:p>
          <a:endParaRPr lang="en-US"/>
        </a:p>
      </dgm:t>
    </dgm:pt>
    <dgm:pt modelId="{8AA457FB-231F-8742-9544-64C62F79339B}" type="sibTrans" cxnId="{93BFCAC2-B166-D74D-94BB-BF96533FA5A6}">
      <dgm:prSet/>
      <dgm:spPr/>
      <dgm:t>
        <a:bodyPr/>
        <a:lstStyle/>
        <a:p>
          <a:endParaRPr lang="en-US"/>
        </a:p>
      </dgm:t>
    </dgm:pt>
    <dgm:pt modelId="{49BF91AC-D7CD-CF46-B8B6-E99ABB18FD94}">
      <dgm:prSet phldrT="[Text]" custT="1"/>
      <dgm:spPr/>
      <dgm:t>
        <a:bodyPr/>
        <a:lstStyle/>
        <a:p>
          <a:pPr algn="ctr"/>
          <a:r>
            <a:rPr lang="en-US" sz="2400" b="1" dirty="0" err="1"/>
            <a:t>Adolescenți</a:t>
          </a:r>
          <a:r>
            <a:rPr lang="en-US" sz="2400" b="1" dirty="0"/>
            <a:t>:</a:t>
          </a:r>
        </a:p>
        <a:p>
          <a:pPr algn="ctr"/>
          <a:r>
            <a:rPr lang="en-US" sz="2400" b="1" dirty="0"/>
            <a:t>Bărbați+50%</a:t>
          </a:r>
        </a:p>
      </dgm:t>
    </dgm:pt>
    <dgm:pt modelId="{9F05CC29-358B-5E45-B278-3AAC185C90E9}" type="parTrans" cxnId="{3E711DCB-8FAB-BF48-8408-954DDB99E014}">
      <dgm:prSet/>
      <dgm:spPr/>
      <dgm:t>
        <a:bodyPr/>
        <a:lstStyle/>
        <a:p>
          <a:endParaRPr lang="en-US"/>
        </a:p>
      </dgm:t>
    </dgm:pt>
    <dgm:pt modelId="{EC16AC7B-5C6F-CB49-A85D-64E4F988A874}" type="sibTrans" cxnId="{3E711DCB-8FAB-BF48-8408-954DDB99E014}">
      <dgm:prSet/>
      <dgm:spPr/>
      <dgm:t>
        <a:bodyPr/>
        <a:lstStyle/>
        <a:p>
          <a:endParaRPr lang="en-US"/>
        </a:p>
      </dgm:t>
    </dgm:pt>
    <dgm:pt modelId="{21EDAFCD-0D2E-204B-88CA-26E48FAEDFA0}">
      <dgm:prSet phldrT="[Text]"/>
      <dgm:spPr/>
      <dgm:t>
        <a:bodyPr/>
        <a:lstStyle/>
        <a:p>
          <a:pPr algn="l"/>
          <a:r>
            <a:rPr lang="en-US" dirty="0" err="1"/>
            <a:t>Activitate</a:t>
          </a:r>
          <a:r>
            <a:rPr lang="en-US" dirty="0"/>
            <a:t> </a:t>
          </a:r>
          <a:r>
            <a:rPr lang="en-US" dirty="0" err="1"/>
            <a:t>fizică</a:t>
          </a:r>
          <a:r>
            <a:rPr lang="en-US" dirty="0"/>
            <a:t> </a:t>
          </a:r>
          <a:r>
            <a:rPr lang="en-US" dirty="0" err="1"/>
            <a:t>moderată</a:t>
          </a:r>
          <a:r>
            <a:rPr lang="en-US" dirty="0"/>
            <a:t> </a:t>
          </a:r>
        </a:p>
        <a:p>
          <a:pPr algn="ctr"/>
          <a:r>
            <a:rPr lang="en-US" dirty="0"/>
            <a:t>+35 kcal/kg </a:t>
          </a:r>
          <a:r>
            <a:rPr lang="en-US" dirty="0" err="1"/>
            <a:t>corp</a:t>
          </a:r>
          <a:endParaRPr lang="en-US" dirty="0"/>
        </a:p>
      </dgm:t>
    </dgm:pt>
    <dgm:pt modelId="{7DB757BB-6B7A-AE49-8E19-6DAEE091CBA3}" type="sibTrans" cxnId="{DE1E7F66-95F0-9B4C-9E60-CA9D60EB33C1}">
      <dgm:prSet/>
      <dgm:spPr/>
      <dgm:t>
        <a:bodyPr/>
        <a:lstStyle/>
        <a:p>
          <a:endParaRPr lang="en-US"/>
        </a:p>
      </dgm:t>
    </dgm:pt>
    <dgm:pt modelId="{C1E9B1E5-6E07-FD4A-AD9E-0BE9B82BD645}" type="parTrans" cxnId="{DE1E7F66-95F0-9B4C-9E60-CA9D60EB33C1}">
      <dgm:prSet/>
      <dgm:spPr/>
      <dgm:t>
        <a:bodyPr/>
        <a:lstStyle/>
        <a:p>
          <a:endParaRPr lang="en-US"/>
        </a:p>
      </dgm:t>
    </dgm:pt>
    <dgm:pt modelId="{FF38D69E-E297-8942-A752-86D8FD556FBD}" type="pres">
      <dgm:prSet presAssocID="{6188E8A9-8D38-3046-BE57-41FA44104E3B}" presName="Name0" presStyleCnt="0">
        <dgm:presLayoutVars>
          <dgm:dir/>
          <dgm:resizeHandles val="exact"/>
        </dgm:presLayoutVars>
      </dgm:prSet>
      <dgm:spPr/>
    </dgm:pt>
    <dgm:pt modelId="{0BD05540-DCF6-BB4E-BC22-D13E69AB23D9}" type="pres">
      <dgm:prSet presAssocID="{E5DFBEAE-E30D-2145-BC47-431D86FEBD48}" presName="composite" presStyleCnt="0"/>
      <dgm:spPr/>
    </dgm:pt>
    <dgm:pt modelId="{1C2DCA79-3DBC-A946-AC94-2B38E5391B25}" type="pres">
      <dgm:prSet presAssocID="{E5DFBEAE-E30D-2145-BC47-431D86FEBD48}" presName="rect1" presStyleLbl="trAlignAcc1" presStyleIdx="0" presStyleCnt="3">
        <dgm:presLayoutVars>
          <dgm:bulletEnabled val="1"/>
        </dgm:presLayoutVars>
      </dgm:prSet>
      <dgm:spPr/>
    </dgm:pt>
    <dgm:pt modelId="{C805C6CC-4613-7341-8930-DF12DE4ABC43}" type="pres">
      <dgm:prSet presAssocID="{E5DFBEAE-E30D-2145-BC47-431D86FEBD4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E68C503-F388-F145-B7A0-52F6B053C299}" type="pres">
      <dgm:prSet presAssocID="{8AA457FB-231F-8742-9544-64C62F79339B}" presName="sibTrans" presStyleCnt="0"/>
      <dgm:spPr/>
    </dgm:pt>
    <dgm:pt modelId="{AEAC4812-8B85-6F4D-BEFC-5D685AC3A1BD}" type="pres">
      <dgm:prSet presAssocID="{49BF91AC-D7CD-CF46-B8B6-E99ABB18FD94}" presName="composite" presStyleCnt="0"/>
      <dgm:spPr/>
    </dgm:pt>
    <dgm:pt modelId="{A70ABD37-0F04-9F45-84D5-0BD1263788E8}" type="pres">
      <dgm:prSet presAssocID="{49BF91AC-D7CD-CF46-B8B6-E99ABB18FD94}" presName="rect1" presStyleLbl="trAlignAcc1" presStyleIdx="1" presStyleCnt="3">
        <dgm:presLayoutVars>
          <dgm:bulletEnabled val="1"/>
        </dgm:presLayoutVars>
      </dgm:prSet>
      <dgm:spPr/>
    </dgm:pt>
    <dgm:pt modelId="{4DEC5F3A-77CE-4247-AA00-89854D74CE82}" type="pres">
      <dgm:prSet presAssocID="{49BF91AC-D7CD-CF46-B8B6-E99ABB18FD94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B0FAEA88-30C5-7D48-867C-D29233CE30A0}" type="pres">
      <dgm:prSet presAssocID="{EC16AC7B-5C6F-CB49-A85D-64E4F988A874}" presName="sibTrans" presStyleCnt="0"/>
      <dgm:spPr/>
    </dgm:pt>
    <dgm:pt modelId="{A23F278F-0D6F-6B49-8946-70AD72EB536C}" type="pres">
      <dgm:prSet presAssocID="{21EDAFCD-0D2E-204B-88CA-26E48FAEDFA0}" presName="composite" presStyleCnt="0"/>
      <dgm:spPr/>
    </dgm:pt>
    <dgm:pt modelId="{8E0BCAEE-871D-214E-953D-26BF5C5A003B}" type="pres">
      <dgm:prSet presAssocID="{21EDAFCD-0D2E-204B-88CA-26E48FAEDFA0}" presName="rect1" presStyleLbl="trAlignAcc1" presStyleIdx="2" presStyleCnt="3">
        <dgm:presLayoutVars>
          <dgm:bulletEnabled val="1"/>
        </dgm:presLayoutVars>
      </dgm:prSet>
      <dgm:spPr/>
    </dgm:pt>
    <dgm:pt modelId="{A6588FB8-5B3D-9941-834F-C735BF920FA9}" type="pres">
      <dgm:prSet presAssocID="{21EDAFCD-0D2E-204B-88CA-26E48FAEDFA0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A6B1E13-46A2-B845-9897-5A207E0E52DB}" type="presOf" srcId="{6188E8A9-8D38-3046-BE57-41FA44104E3B}" destId="{FF38D69E-E297-8942-A752-86D8FD556FBD}" srcOrd="0" destOrd="0" presId="urn:microsoft.com/office/officeart/2008/layout/PictureStrips"/>
    <dgm:cxn modelId="{78901A5B-2E57-934D-921F-BF5723F61586}" type="presOf" srcId="{21EDAFCD-0D2E-204B-88CA-26E48FAEDFA0}" destId="{8E0BCAEE-871D-214E-953D-26BF5C5A003B}" srcOrd="0" destOrd="0" presId="urn:microsoft.com/office/officeart/2008/layout/PictureStrips"/>
    <dgm:cxn modelId="{DE1E7F66-95F0-9B4C-9E60-CA9D60EB33C1}" srcId="{6188E8A9-8D38-3046-BE57-41FA44104E3B}" destId="{21EDAFCD-0D2E-204B-88CA-26E48FAEDFA0}" srcOrd="2" destOrd="0" parTransId="{C1E9B1E5-6E07-FD4A-AD9E-0BE9B82BD645}" sibTransId="{7DB757BB-6B7A-AE49-8E19-6DAEE091CBA3}"/>
    <dgm:cxn modelId="{E3C68786-4CAB-4B41-BB3F-FC89D0C703A7}" type="presOf" srcId="{49BF91AC-D7CD-CF46-B8B6-E99ABB18FD94}" destId="{A70ABD37-0F04-9F45-84D5-0BD1263788E8}" srcOrd="0" destOrd="0" presId="urn:microsoft.com/office/officeart/2008/layout/PictureStrips"/>
    <dgm:cxn modelId="{57B737B3-ACBD-CB43-AEC0-2B4B9321D962}" type="presOf" srcId="{E5DFBEAE-E30D-2145-BC47-431D86FEBD48}" destId="{1C2DCA79-3DBC-A946-AC94-2B38E5391B25}" srcOrd="0" destOrd="0" presId="urn:microsoft.com/office/officeart/2008/layout/PictureStrips"/>
    <dgm:cxn modelId="{93BFCAC2-B166-D74D-94BB-BF96533FA5A6}" srcId="{6188E8A9-8D38-3046-BE57-41FA44104E3B}" destId="{E5DFBEAE-E30D-2145-BC47-431D86FEBD48}" srcOrd="0" destOrd="0" parTransId="{D93B4025-BED8-5A4C-A921-7473BC32CFD1}" sibTransId="{8AA457FB-231F-8742-9544-64C62F79339B}"/>
    <dgm:cxn modelId="{3E711DCB-8FAB-BF48-8408-954DDB99E014}" srcId="{6188E8A9-8D38-3046-BE57-41FA44104E3B}" destId="{49BF91AC-D7CD-CF46-B8B6-E99ABB18FD94}" srcOrd="1" destOrd="0" parTransId="{9F05CC29-358B-5E45-B278-3AAC185C90E9}" sibTransId="{EC16AC7B-5C6F-CB49-A85D-64E4F988A874}"/>
    <dgm:cxn modelId="{435AA5E7-4C30-574A-96FF-CABB779965C0}" type="presParOf" srcId="{FF38D69E-E297-8942-A752-86D8FD556FBD}" destId="{0BD05540-DCF6-BB4E-BC22-D13E69AB23D9}" srcOrd="0" destOrd="0" presId="urn:microsoft.com/office/officeart/2008/layout/PictureStrips"/>
    <dgm:cxn modelId="{8BEF36FD-C6D3-1146-975C-4524EB23EC48}" type="presParOf" srcId="{0BD05540-DCF6-BB4E-BC22-D13E69AB23D9}" destId="{1C2DCA79-3DBC-A946-AC94-2B38E5391B25}" srcOrd="0" destOrd="0" presId="urn:microsoft.com/office/officeart/2008/layout/PictureStrips"/>
    <dgm:cxn modelId="{EE07C17C-FAA2-314F-B9BB-BBC947D0F244}" type="presParOf" srcId="{0BD05540-DCF6-BB4E-BC22-D13E69AB23D9}" destId="{C805C6CC-4613-7341-8930-DF12DE4ABC43}" srcOrd="1" destOrd="0" presId="urn:microsoft.com/office/officeart/2008/layout/PictureStrips"/>
    <dgm:cxn modelId="{241BBB56-FABD-8545-9856-294B1D2D3ACB}" type="presParOf" srcId="{FF38D69E-E297-8942-A752-86D8FD556FBD}" destId="{1E68C503-F388-F145-B7A0-52F6B053C299}" srcOrd="1" destOrd="0" presId="urn:microsoft.com/office/officeart/2008/layout/PictureStrips"/>
    <dgm:cxn modelId="{605B5F10-4AB7-154F-A3CB-8D227320AF82}" type="presParOf" srcId="{FF38D69E-E297-8942-A752-86D8FD556FBD}" destId="{AEAC4812-8B85-6F4D-BEFC-5D685AC3A1BD}" srcOrd="2" destOrd="0" presId="urn:microsoft.com/office/officeart/2008/layout/PictureStrips"/>
    <dgm:cxn modelId="{7236897B-A5E4-AE43-8ED8-0BE7837B299F}" type="presParOf" srcId="{AEAC4812-8B85-6F4D-BEFC-5D685AC3A1BD}" destId="{A70ABD37-0F04-9F45-84D5-0BD1263788E8}" srcOrd="0" destOrd="0" presId="urn:microsoft.com/office/officeart/2008/layout/PictureStrips"/>
    <dgm:cxn modelId="{FA351AE2-9198-374B-B02B-F6F1E994D42F}" type="presParOf" srcId="{AEAC4812-8B85-6F4D-BEFC-5D685AC3A1BD}" destId="{4DEC5F3A-77CE-4247-AA00-89854D74CE82}" srcOrd="1" destOrd="0" presId="urn:microsoft.com/office/officeart/2008/layout/PictureStrips"/>
    <dgm:cxn modelId="{852D1F81-5D91-3141-8CDF-3D054F7F7BB7}" type="presParOf" srcId="{FF38D69E-E297-8942-A752-86D8FD556FBD}" destId="{B0FAEA88-30C5-7D48-867C-D29233CE30A0}" srcOrd="3" destOrd="0" presId="urn:microsoft.com/office/officeart/2008/layout/PictureStrips"/>
    <dgm:cxn modelId="{AB579591-28A1-7E4C-839D-E8892FC68B77}" type="presParOf" srcId="{FF38D69E-E297-8942-A752-86D8FD556FBD}" destId="{A23F278F-0D6F-6B49-8946-70AD72EB536C}" srcOrd="4" destOrd="0" presId="urn:microsoft.com/office/officeart/2008/layout/PictureStrips"/>
    <dgm:cxn modelId="{758627F1-1ECE-D44F-BC68-67EF87A6ED2E}" type="presParOf" srcId="{A23F278F-0D6F-6B49-8946-70AD72EB536C}" destId="{8E0BCAEE-871D-214E-953D-26BF5C5A003B}" srcOrd="0" destOrd="0" presId="urn:microsoft.com/office/officeart/2008/layout/PictureStrips"/>
    <dgm:cxn modelId="{230AE126-1794-584B-AF59-524B494B3643}" type="presParOf" srcId="{A23F278F-0D6F-6B49-8946-70AD72EB536C}" destId="{A6588FB8-5B3D-9941-834F-C735BF920F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E819D-74AA-A743-AC9F-218E22D5779D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9F7E4-5968-6E45-B169-1DA0AD334E18}">
      <dgm:prSet phldrT="[Text]"/>
      <dgm:spPr/>
      <dgm:t>
        <a:bodyPr/>
        <a:lstStyle/>
        <a:p>
          <a:r>
            <a:rPr lang="en-US" dirty="0"/>
            <a:t>FIER</a:t>
          </a:r>
        </a:p>
      </dgm:t>
    </dgm:pt>
    <dgm:pt modelId="{AE3AA34D-216A-3142-9393-A8C9964E9C3D}" type="parTrans" cxnId="{2A9A3D51-9449-9D4C-94D2-DC22191217DF}">
      <dgm:prSet/>
      <dgm:spPr/>
      <dgm:t>
        <a:bodyPr/>
        <a:lstStyle/>
        <a:p>
          <a:endParaRPr lang="en-US"/>
        </a:p>
      </dgm:t>
    </dgm:pt>
    <dgm:pt modelId="{A65FFB2C-7068-7D44-82E0-F72F3B917D6C}" type="sibTrans" cxnId="{2A9A3D51-9449-9D4C-94D2-DC22191217DF}">
      <dgm:prSet/>
      <dgm:spPr/>
      <dgm:t>
        <a:bodyPr/>
        <a:lstStyle/>
        <a:p>
          <a:endParaRPr lang="en-US"/>
        </a:p>
      </dgm:t>
    </dgm:pt>
    <dgm:pt modelId="{6C94D1D0-D44E-EE4C-B9FF-8292DBD046C9}">
      <dgm:prSet phldrT="[Text]" custT="1"/>
      <dgm:spPr/>
      <dgm:t>
        <a:bodyPr/>
        <a:lstStyle/>
        <a:p>
          <a:r>
            <a:rPr lang="en-US" sz="2000" b="1" dirty="0"/>
            <a:t>Carne</a:t>
          </a:r>
        </a:p>
      </dgm:t>
    </dgm:pt>
    <dgm:pt modelId="{E313F41B-1643-664D-8427-96E2EF5B8EFC}" type="parTrans" cxnId="{61A1C4A8-DF8F-BF4C-BF4D-769AB6A87F4C}">
      <dgm:prSet/>
      <dgm:spPr/>
      <dgm:t>
        <a:bodyPr/>
        <a:lstStyle/>
        <a:p>
          <a:endParaRPr lang="en-US"/>
        </a:p>
      </dgm:t>
    </dgm:pt>
    <dgm:pt modelId="{67502A90-D73F-2B40-B403-2B712F49BCF1}" type="sibTrans" cxnId="{61A1C4A8-DF8F-BF4C-BF4D-769AB6A87F4C}">
      <dgm:prSet/>
      <dgm:spPr/>
      <dgm:t>
        <a:bodyPr/>
        <a:lstStyle/>
        <a:p>
          <a:endParaRPr lang="en-US"/>
        </a:p>
      </dgm:t>
    </dgm:pt>
    <dgm:pt modelId="{367A27BC-7565-524B-87E1-21B2FCACDFE5}">
      <dgm:prSet phldrT="[Text]"/>
      <dgm:spPr/>
      <dgm:t>
        <a:bodyPr/>
        <a:lstStyle/>
        <a:p>
          <a:r>
            <a:rPr lang="en-US" b="1" dirty="0" err="1"/>
            <a:t>Fructe</a:t>
          </a:r>
          <a:r>
            <a:rPr lang="en-US" b="1" dirty="0"/>
            <a:t> de mare</a:t>
          </a:r>
        </a:p>
      </dgm:t>
    </dgm:pt>
    <dgm:pt modelId="{B19019E3-EDF0-8343-AEF1-BF8123B65F17}" type="parTrans" cxnId="{1DF45DC0-9D5A-4448-93E8-021AF114E053}">
      <dgm:prSet/>
      <dgm:spPr/>
      <dgm:t>
        <a:bodyPr/>
        <a:lstStyle/>
        <a:p>
          <a:endParaRPr lang="en-US"/>
        </a:p>
      </dgm:t>
    </dgm:pt>
    <dgm:pt modelId="{047CBCFD-71F5-094F-9812-03BC234C77DB}" type="sibTrans" cxnId="{1DF45DC0-9D5A-4448-93E8-021AF114E053}">
      <dgm:prSet/>
      <dgm:spPr/>
      <dgm:t>
        <a:bodyPr/>
        <a:lstStyle/>
        <a:p>
          <a:endParaRPr lang="en-US"/>
        </a:p>
      </dgm:t>
    </dgm:pt>
    <dgm:pt modelId="{AC78B48E-1163-134B-B726-755B96DEFF57}">
      <dgm:prSet phldrT="[Text]"/>
      <dgm:spPr/>
      <dgm:t>
        <a:bodyPr/>
        <a:lstStyle/>
        <a:p>
          <a:r>
            <a:rPr lang="en-US" b="1" dirty="0" err="1"/>
            <a:t>Cereale</a:t>
          </a:r>
          <a:endParaRPr lang="en-US" b="1" dirty="0"/>
        </a:p>
      </dgm:t>
    </dgm:pt>
    <dgm:pt modelId="{826AA1F9-DC55-8C41-BC6B-CE310877DF57}" type="parTrans" cxnId="{C7A335A1-0FD4-E64C-B860-51640A90CF4D}">
      <dgm:prSet/>
      <dgm:spPr/>
      <dgm:t>
        <a:bodyPr/>
        <a:lstStyle/>
        <a:p>
          <a:endParaRPr lang="en-US"/>
        </a:p>
      </dgm:t>
    </dgm:pt>
    <dgm:pt modelId="{53827A73-0E1B-A04D-A9FF-F3F627C261FD}" type="sibTrans" cxnId="{C7A335A1-0FD4-E64C-B860-51640A90CF4D}">
      <dgm:prSet/>
      <dgm:spPr/>
      <dgm:t>
        <a:bodyPr/>
        <a:lstStyle/>
        <a:p>
          <a:endParaRPr lang="en-US"/>
        </a:p>
      </dgm:t>
    </dgm:pt>
    <dgm:pt modelId="{F784AB46-BE33-7C41-A257-571B546A93FD}">
      <dgm:prSet phldrT="[Text]" custT="1"/>
      <dgm:spPr/>
      <dgm:t>
        <a:bodyPr/>
        <a:lstStyle/>
        <a:p>
          <a:r>
            <a:rPr lang="en-US" sz="2000" b="1" dirty="0" err="1"/>
            <a:t>Pește</a:t>
          </a:r>
          <a:r>
            <a:rPr lang="en-US" sz="2000" b="1" dirty="0"/>
            <a:t> </a:t>
          </a:r>
          <a:r>
            <a:rPr lang="en-US" sz="2000" b="1" dirty="0" err="1"/>
            <a:t>gras</a:t>
          </a:r>
          <a:endParaRPr lang="en-US" sz="2000" b="1" dirty="0"/>
        </a:p>
      </dgm:t>
    </dgm:pt>
    <dgm:pt modelId="{764775F1-E5B2-0F46-B75F-84281C3387F7}" type="parTrans" cxnId="{C1D13E15-0AC3-A041-9C03-CDDB6CCF177A}">
      <dgm:prSet/>
      <dgm:spPr/>
      <dgm:t>
        <a:bodyPr/>
        <a:lstStyle/>
        <a:p>
          <a:endParaRPr lang="en-US"/>
        </a:p>
      </dgm:t>
    </dgm:pt>
    <dgm:pt modelId="{40ECF076-190C-9B43-ADC1-519735740FEE}" type="sibTrans" cxnId="{C1D13E15-0AC3-A041-9C03-CDDB6CCF177A}">
      <dgm:prSet/>
      <dgm:spPr/>
      <dgm:t>
        <a:bodyPr/>
        <a:lstStyle/>
        <a:p>
          <a:endParaRPr lang="en-US"/>
        </a:p>
      </dgm:t>
    </dgm:pt>
    <dgm:pt modelId="{AB89F20D-E898-D448-8FE7-D83F5011951A}">
      <dgm:prSet phldrT="[Text]" custT="1"/>
      <dgm:spPr/>
      <dgm:t>
        <a:bodyPr/>
        <a:lstStyle/>
        <a:p>
          <a:r>
            <a:rPr lang="en-US" sz="2000" b="1" dirty="0" err="1"/>
            <a:t>Ouă</a:t>
          </a:r>
          <a:endParaRPr lang="en-US" sz="2000" b="1" dirty="0"/>
        </a:p>
      </dgm:t>
    </dgm:pt>
    <dgm:pt modelId="{728D40C6-9935-1540-A74D-8FDD1597151D}" type="parTrans" cxnId="{51CC5A88-30F1-9F4E-BA28-A6820F1F7A4E}">
      <dgm:prSet/>
      <dgm:spPr/>
      <dgm:t>
        <a:bodyPr/>
        <a:lstStyle/>
        <a:p>
          <a:endParaRPr lang="en-US"/>
        </a:p>
      </dgm:t>
    </dgm:pt>
    <dgm:pt modelId="{CAA2FC45-A73C-4545-9316-D731473928CA}" type="sibTrans" cxnId="{51CC5A88-30F1-9F4E-BA28-A6820F1F7A4E}">
      <dgm:prSet/>
      <dgm:spPr/>
      <dgm:t>
        <a:bodyPr/>
        <a:lstStyle/>
        <a:p>
          <a:endParaRPr lang="en-US"/>
        </a:p>
      </dgm:t>
    </dgm:pt>
    <dgm:pt modelId="{996859BC-6D19-A549-8BE7-F97EC9F96199}">
      <dgm:prSet phldrT="[Text]" custT="1"/>
      <dgm:spPr/>
      <dgm:t>
        <a:bodyPr/>
        <a:lstStyle/>
        <a:p>
          <a:r>
            <a:rPr lang="en-US" sz="2000" b="1" dirty="0" err="1"/>
            <a:t>Cereale</a:t>
          </a:r>
          <a:endParaRPr lang="en-US" sz="2000" b="1" dirty="0"/>
        </a:p>
      </dgm:t>
    </dgm:pt>
    <dgm:pt modelId="{51046376-0791-A744-89CE-05D5A2885A89}" type="parTrans" cxnId="{B1B96247-F192-584F-83C8-1BAFA4DD3447}">
      <dgm:prSet/>
      <dgm:spPr/>
      <dgm:t>
        <a:bodyPr/>
        <a:lstStyle/>
        <a:p>
          <a:endParaRPr lang="en-US"/>
        </a:p>
      </dgm:t>
    </dgm:pt>
    <dgm:pt modelId="{2303B860-10CB-B14F-9F0C-B4E782C669AD}" type="sibTrans" cxnId="{B1B96247-F192-584F-83C8-1BAFA4DD3447}">
      <dgm:prSet/>
      <dgm:spPr/>
      <dgm:t>
        <a:bodyPr/>
        <a:lstStyle/>
        <a:p>
          <a:endParaRPr lang="en-US"/>
        </a:p>
      </dgm:t>
    </dgm:pt>
    <dgm:pt modelId="{8B2D9177-D3E9-2449-817D-ED4A2E0C27E0}">
      <dgm:prSet phldrT="[Text]" custT="1"/>
      <dgm:spPr/>
      <dgm:t>
        <a:bodyPr/>
        <a:lstStyle/>
        <a:p>
          <a:endParaRPr lang="en-US" sz="2000" b="1" dirty="0"/>
        </a:p>
      </dgm:t>
    </dgm:pt>
    <dgm:pt modelId="{4660F52C-89B1-3F41-A0C4-33FA40DAAB95}" type="parTrans" cxnId="{A82E8019-D854-CD49-A501-1AC7942E45EB}">
      <dgm:prSet/>
      <dgm:spPr/>
      <dgm:t>
        <a:bodyPr/>
        <a:lstStyle/>
        <a:p>
          <a:endParaRPr lang="en-US"/>
        </a:p>
      </dgm:t>
    </dgm:pt>
    <dgm:pt modelId="{F83D3EF2-8081-1041-A805-3D04DD9510DB}" type="sibTrans" cxnId="{A82E8019-D854-CD49-A501-1AC7942E45EB}">
      <dgm:prSet/>
      <dgm:spPr/>
      <dgm:t>
        <a:bodyPr/>
        <a:lstStyle/>
        <a:p>
          <a:endParaRPr lang="en-US"/>
        </a:p>
      </dgm:t>
    </dgm:pt>
    <dgm:pt modelId="{7E2E3103-6649-0142-92CD-09B4709FF5F8}">
      <dgm:prSet phldrT="[Text]"/>
      <dgm:spPr/>
      <dgm:t>
        <a:bodyPr/>
        <a:lstStyle/>
        <a:p>
          <a:r>
            <a:rPr lang="en-US" dirty="0"/>
            <a:t>ZINC</a:t>
          </a:r>
        </a:p>
      </dgm:t>
    </dgm:pt>
    <dgm:pt modelId="{0506EE34-8AC1-0A48-8EE0-433E6E70780A}" type="sibTrans" cxnId="{57035C83-1986-6C4F-8BEC-D7ED6E106E84}">
      <dgm:prSet/>
      <dgm:spPr/>
      <dgm:t>
        <a:bodyPr/>
        <a:lstStyle/>
        <a:p>
          <a:endParaRPr lang="en-US"/>
        </a:p>
      </dgm:t>
    </dgm:pt>
    <dgm:pt modelId="{428473EE-E85B-114E-8586-1B7FAC239C65}" type="parTrans" cxnId="{57035C83-1986-6C4F-8BEC-D7ED6E106E84}">
      <dgm:prSet/>
      <dgm:spPr/>
      <dgm:t>
        <a:bodyPr/>
        <a:lstStyle/>
        <a:p>
          <a:endParaRPr lang="en-US"/>
        </a:p>
      </dgm:t>
    </dgm:pt>
    <dgm:pt modelId="{8FEA647B-EE44-D84E-9897-CEFA46BDFAB1}">
      <dgm:prSet phldrT="[Text]"/>
      <dgm:spPr/>
      <dgm:t>
        <a:bodyPr/>
        <a:lstStyle/>
        <a:p>
          <a:r>
            <a:rPr lang="en-US" dirty="0"/>
            <a:t>CALCIU 1000-1500 mg/</a:t>
          </a:r>
          <a:r>
            <a:rPr lang="en-US" dirty="0" err="1"/>
            <a:t>zi</a:t>
          </a:r>
          <a:endParaRPr lang="en-US" dirty="0"/>
        </a:p>
      </dgm:t>
    </dgm:pt>
    <dgm:pt modelId="{6A30D913-9990-104F-811D-5E341199A6D0}" type="sibTrans" cxnId="{7B3997AA-75AB-A242-9E1F-A663F28027A0}">
      <dgm:prSet/>
      <dgm:spPr/>
      <dgm:t>
        <a:bodyPr/>
        <a:lstStyle/>
        <a:p>
          <a:endParaRPr lang="en-US"/>
        </a:p>
      </dgm:t>
    </dgm:pt>
    <dgm:pt modelId="{A4FCDFF9-6AC2-D24F-BE6C-3649A91838B1}" type="parTrans" cxnId="{7B3997AA-75AB-A242-9E1F-A663F28027A0}">
      <dgm:prSet/>
      <dgm:spPr/>
      <dgm:t>
        <a:bodyPr/>
        <a:lstStyle/>
        <a:p>
          <a:endParaRPr lang="en-US"/>
        </a:p>
      </dgm:t>
    </dgm:pt>
    <dgm:pt modelId="{AEAA34E2-3C9A-FE4F-8163-A54C12AB9E14}">
      <dgm:prSet phldrT="[Text]" custT="1"/>
      <dgm:spPr/>
      <dgm:t>
        <a:bodyPr/>
        <a:lstStyle/>
        <a:p>
          <a:r>
            <a:rPr lang="en-US" sz="2000" b="1" dirty="0" err="1"/>
            <a:t>Semințe</a:t>
          </a:r>
          <a:r>
            <a:rPr lang="en-US" sz="2000" b="1" dirty="0"/>
            <a:t>  </a:t>
          </a:r>
          <a:r>
            <a:rPr lang="en-US" sz="2000" b="1" dirty="0" err="1"/>
            <a:t>dovleac</a:t>
          </a:r>
          <a:endParaRPr lang="en-US" sz="2000" b="1" dirty="0"/>
        </a:p>
      </dgm:t>
    </dgm:pt>
    <dgm:pt modelId="{2F04AC15-CC30-6F42-A467-07640141986D}" type="parTrans" cxnId="{286487DC-68EA-644D-9EAA-E400EBBCE8AB}">
      <dgm:prSet/>
      <dgm:spPr/>
      <dgm:t>
        <a:bodyPr/>
        <a:lstStyle/>
        <a:p>
          <a:endParaRPr lang="en-US"/>
        </a:p>
      </dgm:t>
    </dgm:pt>
    <dgm:pt modelId="{0D8DC3A0-5E4F-0941-A99E-59A7213A7AAC}" type="sibTrans" cxnId="{286487DC-68EA-644D-9EAA-E400EBBCE8AB}">
      <dgm:prSet/>
      <dgm:spPr/>
      <dgm:t>
        <a:bodyPr/>
        <a:lstStyle/>
        <a:p>
          <a:endParaRPr lang="en-US"/>
        </a:p>
      </dgm:t>
    </dgm:pt>
    <dgm:pt modelId="{E8E05339-DC81-5C43-A6DD-BC99164A713A}">
      <dgm:prSet phldrT="[Text]" custT="1"/>
      <dgm:spPr/>
      <dgm:t>
        <a:bodyPr/>
        <a:lstStyle/>
        <a:p>
          <a:r>
            <a:rPr lang="en-US" sz="2000" b="1" dirty="0"/>
            <a:t>Susan</a:t>
          </a:r>
        </a:p>
      </dgm:t>
    </dgm:pt>
    <dgm:pt modelId="{18BE9E7C-E626-E24A-9DA3-D668ADCFC12D}" type="parTrans" cxnId="{2D91B8EB-53D2-B548-968E-EE6901502058}">
      <dgm:prSet/>
      <dgm:spPr/>
      <dgm:t>
        <a:bodyPr/>
        <a:lstStyle/>
        <a:p>
          <a:endParaRPr lang="en-US"/>
        </a:p>
      </dgm:t>
    </dgm:pt>
    <dgm:pt modelId="{74F698D7-3DD6-8F4F-8EA5-149063170266}" type="sibTrans" cxnId="{2D91B8EB-53D2-B548-968E-EE6901502058}">
      <dgm:prSet/>
      <dgm:spPr/>
      <dgm:t>
        <a:bodyPr/>
        <a:lstStyle/>
        <a:p>
          <a:endParaRPr lang="en-US"/>
        </a:p>
      </dgm:t>
    </dgm:pt>
    <dgm:pt modelId="{8C36376F-8B70-904A-B85E-EB7F6FB392E4}">
      <dgm:prSet phldrT="[Text]" custT="1"/>
      <dgm:spPr/>
      <dgm:t>
        <a:bodyPr/>
        <a:lstStyle/>
        <a:p>
          <a:r>
            <a:rPr lang="en-US" sz="2000" b="1" dirty="0" err="1"/>
            <a:t>Soia</a:t>
          </a:r>
          <a:endParaRPr lang="en-US" sz="2000" b="1" dirty="0"/>
        </a:p>
      </dgm:t>
    </dgm:pt>
    <dgm:pt modelId="{DFE11ED4-8B9D-C94B-885A-C14A73712063}" type="parTrans" cxnId="{BC4FF706-538E-8142-A3DE-ECBBD478E75D}">
      <dgm:prSet/>
      <dgm:spPr/>
      <dgm:t>
        <a:bodyPr/>
        <a:lstStyle/>
        <a:p>
          <a:endParaRPr lang="en-US"/>
        </a:p>
      </dgm:t>
    </dgm:pt>
    <dgm:pt modelId="{CFE78427-9349-B949-8569-7D1EC6A5FBCB}" type="sibTrans" cxnId="{BC4FF706-538E-8142-A3DE-ECBBD478E75D}">
      <dgm:prSet/>
      <dgm:spPr/>
      <dgm:t>
        <a:bodyPr/>
        <a:lstStyle/>
        <a:p>
          <a:endParaRPr lang="en-US"/>
        </a:p>
      </dgm:t>
    </dgm:pt>
    <dgm:pt modelId="{81C80F5B-FB79-0848-99CC-0EB01D528383}">
      <dgm:prSet phldrT="[Text]" custT="1"/>
      <dgm:spPr/>
      <dgm:t>
        <a:bodyPr/>
        <a:lstStyle/>
        <a:p>
          <a:r>
            <a:rPr lang="en-US" sz="2000" b="1" dirty="0" err="1"/>
            <a:t>Ficat</a:t>
          </a:r>
          <a:endParaRPr lang="en-US" sz="2000" b="1" dirty="0"/>
        </a:p>
      </dgm:t>
    </dgm:pt>
    <dgm:pt modelId="{C7A8B617-BFB5-2A42-9DCD-C42839E0ADEB}" type="parTrans" cxnId="{22B29D3C-4000-644C-9F1C-8167766FDF60}">
      <dgm:prSet/>
      <dgm:spPr/>
      <dgm:t>
        <a:bodyPr/>
        <a:lstStyle/>
        <a:p>
          <a:endParaRPr lang="en-US"/>
        </a:p>
      </dgm:t>
    </dgm:pt>
    <dgm:pt modelId="{A3C74722-6E96-1046-89EE-C5B0ECFE9BFA}" type="sibTrans" cxnId="{22B29D3C-4000-644C-9F1C-8167766FDF60}">
      <dgm:prSet/>
      <dgm:spPr/>
      <dgm:t>
        <a:bodyPr/>
        <a:lstStyle/>
        <a:p>
          <a:endParaRPr lang="en-US"/>
        </a:p>
      </dgm:t>
    </dgm:pt>
    <dgm:pt modelId="{3743457D-128C-1842-9D85-675D6391E9B4}">
      <dgm:prSet phldrT="[Text]" custT="1"/>
      <dgm:spPr/>
      <dgm:t>
        <a:bodyPr/>
        <a:lstStyle/>
        <a:p>
          <a:r>
            <a:rPr lang="en-US" sz="2000" b="1" dirty="0" err="1"/>
            <a:t>Leguminoase</a:t>
          </a:r>
          <a:endParaRPr lang="en-US" sz="2000" b="1" dirty="0"/>
        </a:p>
      </dgm:t>
    </dgm:pt>
    <dgm:pt modelId="{415DB2AA-E37A-C94C-8CB9-5A211F54087E}" type="parTrans" cxnId="{4DD305FF-4027-064D-B5A9-5FCD5BDF666C}">
      <dgm:prSet/>
      <dgm:spPr/>
      <dgm:t>
        <a:bodyPr/>
        <a:lstStyle/>
        <a:p>
          <a:endParaRPr lang="en-US"/>
        </a:p>
      </dgm:t>
    </dgm:pt>
    <dgm:pt modelId="{AAD2168B-B360-C042-A530-ED470BBD1307}" type="sibTrans" cxnId="{4DD305FF-4027-064D-B5A9-5FCD5BDF666C}">
      <dgm:prSet/>
      <dgm:spPr/>
      <dgm:t>
        <a:bodyPr/>
        <a:lstStyle/>
        <a:p>
          <a:endParaRPr lang="en-US"/>
        </a:p>
      </dgm:t>
    </dgm:pt>
    <dgm:pt modelId="{2F9E9BA9-4F31-8044-A518-DA181F552A3B}">
      <dgm:prSet phldrT="[Text]" custT="1"/>
      <dgm:spPr/>
      <dgm:t>
        <a:bodyPr/>
        <a:lstStyle/>
        <a:p>
          <a:r>
            <a:rPr lang="en-US" sz="2000" b="1" dirty="0"/>
            <a:t>Tofu/</a:t>
          </a:r>
          <a:r>
            <a:rPr lang="en-US" sz="2000" b="1" dirty="0" err="1"/>
            <a:t>Soia</a:t>
          </a:r>
          <a:endParaRPr lang="en-US" sz="2000" b="1" dirty="0"/>
        </a:p>
      </dgm:t>
    </dgm:pt>
    <dgm:pt modelId="{78C07BEC-8E15-1D4E-8998-3D79213D704C}" type="sibTrans" cxnId="{8DA7E2C7-38D5-8949-A4EC-61C541E48DCC}">
      <dgm:prSet/>
      <dgm:spPr/>
      <dgm:t>
        <a:bodyPr/>
        <a:lstStyle/>
        <a:p>
          <a:endParaRPr lang="en-US"/>
        </a:p>
      </dgm:t>
    </dgm:pt>
    <dgm:pt modelId="{43D1A232-914D-974A-9C28-AB4C7B877E6D}" type="parTrans" cxnId="{8DA7E2C7-38D5-8949-A4EC-61C541E48DCC}">
      <dgm:prSet/>
      <dgm:spPr/>
      <dgm:t>
        <a:bodyPr/>
        <a:lstStyle/>
        <a:p>
          <a:endParaRPr lang="en-US"/>
        </a:p>
      </dgm:t>
    </dgm:pt>
    <dgm:pt modelId="{F9423271-513B-704C-A60C-778EA5449389}">
      <dgm:prSet phldrT="[Text]" custT="1"/>
      <dgm:spPr/>
      <dgm:t>
        <a:bodyPr/>
        <a:lstStyle/>
        <a:p>
          <a:r>
            <a:rPr lang="en-US" sz="2000" b="1" dirty="0" err="1"/>
            <a:t>Zer</a:t>
          </a:r>
          <a:r>
            <a:rPr lang="en-US" sz="2000" b="1" dirty="0"/>
            <a:t> </a:t>
          </a:r>
          <a:r>
            <a:rPr lang="en-US" sz="2000" b="1" dirty="0" err="1"/>
            <a:t>pulbere</a:t>
          </a:r>
          <a:endParaRPr lang="en-US" sz="2000" b="1" dirty="0"/>
        </a:p>
      </dgm:t>
    </dgm:pt>
    <dgm:pt modelId="{075CC6D7-C0EE-3C49-80C4-F82643B5F8A1}" type="sibTrans" cxnId="{287277BA-A928-D04C-9B3E-FA5227FCD89C}">
      <dgm:prSet/>
      <dgm:spPr/>
      <dgm:t>
        <a:bodyPr/>
        <a:lstStyle/>
        <a:p>
          <a:endParaRPr lang="en-US"/>
        </a:p>
      </dgm:t>
    </dgm:pt>
    <dgm:pt modelId="{47AB8FDD-E2CF-DA45-8CD7-0D1210D63FBE}" type="parTrans" cxnId="{287277BA-A928-D04C-9B3E-FA5227FCD89C}">
      <dgm:prSet/>
      <dgm:spPr/>
      <dgm:t>
        <a:bodyPr/>
        <a:lstStyle/>
        <a:p>
          <a:endParaRPr lang="en-US"/>
        </a:p>
      </dgm:t>
    </dgm:pt>
    <dgm:pt modelId="{EA3BFADD-61F4-144C-9418-593ED7E4EA98}">
      <dgm:prSet phldrT="[Text]" custT="1"/>
      <dgm:spPr/>
      <dgm:t>
        <a:bodyPr/>
        <a:lstStyle/>
        <a:p>
          <a:r>
            <a:rPr lang="en-US" sz="2000" b="1" dirty="0" err="1"/>
            <a:t>Brânza</a:t>
          </a:r>
          <a:endParaRPr lang="en-US" sz="2000" b="1" dirty="0"/>
        </a:p>
      </dgm:t>
    </dgm:pt>
    <dgm:pt modelId="{08B21E2A-D8BC-3B49-A1CE-D9DB4F8EDF98}" type="sibTrans" cxnId="{C5F947DB-B183-4641-B926-CDBE6973FBE8}">
      <dgm:prSet/>
      <dgm:spPr/>
      <dgm:t>
        <a:bodyPr/>
        <a:lstStyle/>
        <a:p>
          <a:endParaRPr lang="en-US"/>
        </a:p>
      </dgm:t>
    </dgm:pt>
    <dgm:pt modelId="{492BEC06-ACCF-A44C-94AA-1FA83D496979}" type="parTrans" cxnId="{C5F947DB-B183-4641-B926-CDBE6973FBE8}">
      <dgm:prSet/>
      <dgm:spPr/>
      <dgm:t>
        <a:bodyPr/>
        <a:lstStyle/>
        <a:p>
          <a:endParaRPr lang="en-US"/>
        </a:p>
      </dgm:t>
    </dgm:pt>
    <dgm:pt modelId="{8F42E809-0426-2B45-8C25-E25B1913DA6D}">
      <dgm:prSet phldrT="[Text]" custT="1"/>
      <dgm:spPr/>
      <dgm:t>
        <a:bodyPr/>
        <a:lstStyle/>
        <a:p>
          <a:r>
            <a:rPr lang="en-US" sz="2000" b="1" dirty="0"/>
            <a:t>Susan/pasta</a:t>
          </a:r>
        </a:p>
      </dgm:t>
    </dgm:pt>
    <dgm:pt modelId="{DC450896-AF8A-D34F-91E4-D277F1F434E8}" type="sibTrans" cxnId="{10A65A47-F1BD-A644-B0D2-67B1E589ACD4}">
      <dgm:prSet/>
      <dgm:spPr/>
      <dgm:t>
        <a:bodyPr/>
        <a:lstStyle/>
        <a:p>
          <a:endParaRPr lang="en-US"/>
        </a:p>
      </dgm:t>
    </dgm:pt>
    <dgm:pt modelId="{FAF5F27F-9AA7-5947-8602-A443FCEE848C}" type="parTrans" cxnId="{10A65A47-F1BD-A644-B0D2-67B1E589ACD4}">
      <dgm:prSet/>
      <dgm:spPr/>
      <dgm:t>
        <a:bodyPr/>
        <a:lstStyle/>
        <a:p>
          <a:endParaRPr lang="en-US"/>
        </a:p>
      </dgm:t>
    </dgm:pt>
    <dgm:pt modelId="{5D2FF1CE-9965-2944-A944-ED126DE16444}">
      <dgm:prSet phldrT="[Text]" custT="1"/>
      <dgm:spPr/>
      <dgm:t>
        <a:bodyPr/>
        <a:lstStyle/>
        <a:p>
          <a:r>
            <a:rPr lang="en-US" sz="2000" b="1" dirty="0" err="1"/>
            <a:t>Migdale</a:t>
          </a:r>
          <a:endParaRPr lang="en-US" sz="2000" b="1" dirty="0"/>
        </a:p>
      </dgm:t>
    </dgm:pt>
    <dgm:pt modelId="{6C57CA91-6411-C748-A81C-EDE75337B818}" type="sibTrans" cxnId="{28C7968F-B65A-FE44-A589-FBB01E3A915D}">
      <dgm:prSet/>
      <dgm:spPr/>
      <dgm:t>
        <a:bodyPr/>
        <a:lstStyle/>
        <a:p>
          <a:endParaRPr lang="en-US"/>
        </a:p>
      </dgm:t>
    </dgm:pt>
    <dgm:pt modelId="{659877CF-CB99-B743-8B28-BECE3012530C}" type="parTrans" cxnId="{28C7968F-B65A-FE44-A589-FBB01E3A915D}">
      <dgm:prSet/>
      <dgm:spPr/>
      <dgm:t>
        <a:bodyPr/>
        <a:lstStyle/>
        <a:p>
          <a:endParaRPr lang="en-US"/>
        </a:p>
      </dgm:t>
    </dgm:pt>
    <dgm:pt modelId="{5F1A80E0-9C55-234F-8984-37E547F81B38}">
      <dgm:prSet/>
      <dgm:spPr/>
      <dgm:t>
        <a:bodyPr/>
        <a:lstStyle/>
        <a:p>
          <a:r>
            <a:rPr lang="en-US" sz="1800" b="1" dirty="0"/>
            <a:t>Supa </a:t>
          </a:r>
          <a:r>
            <a:rPr lang="en-US" sz="1800" b="1" dirty="0" err="1"/>
            <a:t>concentrată</a:t>
          </a:r>
          <a:r>
            <a:rPr lang="en-US" sz="1800" b="1" dirty="0"/>
            <a:t> de </a:t>
          </a:r>
          <a:r>
            <a:rPr lang="en-US" sz="1800" b="1" dirty="0" err="1"/>
            <a:t>oase</a:t>
          </a:r>
          <a:endParaRPr lang="en-US" sz="1800" b="1" dirty="0"/>
        </a:p>
      </dgm:t>
    </dgm:pt>
    <dgm:pt modelId="{D22007D6-9D55-EA46-87A3-4568266A07A5}" type="sibTrans" cxnId="{5FBAB5B7-5B09-574F-87B9-19E059B46C9B}">
      <dgm:prSet/>
      <dgm:spPr/>
      <dgm:t>
        <a:bodyPr/>
        <a:lstStyle/>
        <a:p>
          <a:endParaRPr lang="en-US"/>
        </a:p>
      </dgm:t>
    </dgm:pt>
    <dgm:pt modelId="{619B444B-2D70-C649-9602-B56E5DA99CFE}" type="parTrans" cxnId="{5FBAB5B7-5B09-574F-87B9-19E059B46C9B}">
      <dgm:prSet/>
      <dgm:spPr/>
      <dgm:t>
        <a:bodyPr/>
        <a:lstStyle/>
        <a:p>
          <a:endParaRPr lang="en-US"/>
        </a:p>
      </dgm:t>
    </dgm:pt>
    <dgm:pt modelId="{8B74BB93-1ECD-914A-BA86-D3214A96C6FB}">
      <dgm:prSet/>
      <dgm:spPr/>
      <dgm:t>
        <a:bodyPr/>
        <a:lstStyle/>
        <a:p>
          <a:r>
            <a:rPr lang="en-US" sz="1800" b="1" dirty="0" err="1"/>
            <a:t>Pește</a:t>
          </a:r>
          <a:r>
            <a:rPr lang="en-US" sz="1800" b="1" dirty="0"/>
            <a:t> cu </a:t>
          </a:r>
          <a:r>
            <a:rPr lang="en-US" sz="1800" b="1" dirty="0" err="1"/>
            <a:t>oase</a:t>
          </a:r>
          <a:endParaRPr lang="en-US" sz="1800" b="1" dirty="0"/>
        </a:p>
      </dgm:t>
    </dgm:pt>
    <dgm:pt modelId="{E325224F-3CC4-2C4E-B3E5-57C33C6D34F5}" type="sibTrans" cxnId="{63F6F696-29AF-834E-99B6-2F02B2A1EB2F}">
      <dgm:prSet/>
      <dgm:spPr/>
      <dgm:t>
        <a:bodyPr/>
        <a:lstStyle/>
        <a:p>
          <a:endParaRPr lang="en-US"/>
        </a:p>
      </dgm:t>
    </dgm:pt>
    <dgm:pt modelId="{80F65DC8-C7E3-A44F-87CB-A85CE70110AC}" type="parTrans" cxnId="{63F6F696-29AF-834E-99B6-2F02B2A1EB2F}">
      <dgm:prSet/>
      <dgm:spPr/>
      <dgm:t>
        <a:bodyPr/>
        <a:lstStyle/>
        <a:p>
          <a:endParaRPr lang="en-US"/>
        </a:p>
      </dgm:t>
    </dgm:pt>
    <dgm:pt modelId="{38937C81-3D2C-9D4D-9D97-F81CF437BE02}">
      <dgm:prSet phldrT="[Text]"/>
      <dgm:spPr/>
      <dgm:t>
        <a:bodyPr/>
        <a:lstStyle/>
        <a:p>
          <a:r>
            <a:rPr lang="en-US" b="1" dirty="0" err="1"/>
            <a:t>Nuci</a:t>
          </a:r>
          <a:r>
            <a:rPr lang="en-US" b="1" dirty="0"/>
            <a:t> </a:t>
          </a:r>
        </a:p>
      </dgm:t>
    </dgm:pt>
    <dgm:pt modelId="{99C21C93-D8B8-A246-8FC1-B7FF9DAB1509}" type="parTrans" cxnId="{A1AE59B4-B6FE-3C4B-8525-B77E47F8C036}">
      <dgm:prSet/>
      <dgm:spPr/>
      <dgm:t>
        <a:bodyPr/>
        <a:lstStyle/>
        <a:p>
          <a:endParaRPr lang="en-US"/>
        </a:p>
      </dgm:t>
    </dgm:pt>
    <dgm:pt modelId="{5B79F293-2D00-3140-9BF9-647C3E94EE85}" type="sibTrans" cxnId="{A1AE59B4-B6FE-3C4B-8525-B77E47F8C036}">
      <dgm:prSet/>
      <dgm:spPr/>
      <dgm:t>
        <a:bodyPr/>
        <a:lstStyle/>
        <a:p>
          <a:endParaRPr lang="en-US"/>
        </a:p>
      </dgm:t>
    </dgm:pt>
    <dgm:pt modelId="{757A4D67-E61D-0E4C-B05B-2F198B03AEEB}">
      <dgm:prSet phldrT="[Text]"/>
      <dgm:spPr/>
      <dgm:t>
        <a:bodyPr/>
        <a:lstStyle/>
        <a:p>
          <a:r>
            <a:rPr lang="en-US" b="1" dirty="0" err="1"/>
            <a:t>Semințe</a:t>
          </a:r>
          <a:endParaRPr lang="en-US" b="1" dirty="0"/>
        </a:p>
      </dgm:t>
    </dgm:pt>
    <dgm:pt modelId="{CF145365-022B-3F4D-B5D1-1825A3E9C2F4}" type="parTrans" cxnId="{EACBD8C3-3E31-724B-B238-114AC10874BE}">
      <dgm:prSet/>
      <dgm:spPr/>
      <dgm:t>
        <a:bodyPr/>
        <a:lstStyle/>
        <a:p>
          <a:endParaRPr lang="en-US"/>
        </a:p>
      </dgm:t>
    </dgm:pt>
    <dgm:pt modelId="{AC507BDB-7A19-7044-93DA-500BF971BCE8}" type="sibTrans" cxnId="{EACBD8C3-3E31-724B-B238-114AC10874BE}">
      <dgm:prSet/>
      <dgm:spPr/>
      <dgm:t>
        <a:bodyPr/>
        <a:lstStyle/>
        <a:p>
          <a:endParaRPr lang="en-US"/>
        </a:p>
      </dgm:t>
    </dgm:pt>
    <dgm:pt modelId="{8D299FA9-DB4A-A843-8954-5A448878D5E6}">
      <dgm:prSet phldrT="[Text]"/>
      <dgm:spPr/>
      <dgm:t>
        <a:bodyPr/>
        <a:lstStyle/>
        <a:p>
          <a:endParaRPr lang="en-US" dirty="0"/>
        </a:p>
      </dgm:t>
    </dgm:pt>
    <dgm:pt modelId="{36E26FFD-1A30-9647-89E0-1E20956DA6F6}" type="parTrans" cxnId="{57D3A5A9-E8F4-6541-B890-97C29E63ADAF}">
      <dgm:prSet/>
      <dgm:spPr/>
      <dgm:t>
        <a:bodyPr/>
        <a:lstStyle/>
        <a:p>
          <a:endParaRPr lang="en-US"/>
        </a:p>
      </dgm:t>
    </dgm:pt>
    <dgm:pt modelId="{B72C50A0-F0F4-B544-8A37-4B6056F7EEB2}" type="sibTrans" cxnId="{57D3A5A9-E8F4-6541-B890-97C29E63ADAF}">
      <dgm:prSet/>
      <dgm:spPr/>
      <dgm:t>
        <a:bodyPr/>
        <a:lstStyle/>
        <a:p>
          <a:endParaRPr lang="en-US"/>
        </a:p>
      </dgm:t>
    </dgm:pt>
    <dgm:pt modelId="{DD1A454D-A749-9140-8675-B855C12D121F}">
      <dgm:prSet phldrT="[Text]"/>
      <dgm:spPr/>
      <dgm:t>
        <a:bodyPr/>
        <a:lstStyle/>
        <a:p>
          <a:r>
            <a:rPr lang="en-US" b="1" dirty="0"/>
            <a:t>Carne</a:t>
          </a:r>
        </a:p>
      </dgm:t>
    </dgm:pt>
    <dgm:pt modelId="{9FA59E5E-EFB9-C142-9381-55872D68BBE7}" type="sibTrans" cxnId="{CBCB0C95-3CF8-BA4C-B2AC-2B4D78B62000}">
      <dgm:prSet/>
      <dgm:spPr/>
      <dgm:t>
        <a:bodyPr/>
        <a:lstStyle/>
        <a:p>
          <a:endParaRPr lang="en-US"/>
        </a:p>
      </dgm:t>
    </dgm:pt>
    <dgm:pt modelId="{8FD14AA6-8B54-CA4E-AF5C-A03976964E8F}" type="parTrans" cxnId="{CBCB0C95-3CF8-BA4C-B2AC-2B4D78B62000}">
      <dgm:prSet/>
      <dgm:spPr/>
      <dgm:t>
        <a:bodyPr/>
        <a:lstStyle/>
        <a:p>
          <a:endParaRPr lang="en-US"/>
        </a:p>
      </dgm:t>
    </dgm:pt>
    <dgm:pt modelId="{FACC59F5-7ED8-9345-AFCF-55BE61A20CB7}">
      <dgm:prSet phldrT="[Text]"/>
      <dgm:spPr/>
      <dgm:t>
        <a:bodyPr/>
        <a:lstStyle/>
        <a:p>
          <a:r>
            <a:rPr lang="en-US" b="1" dirty="0"/>
            <a:t>Susan</a:t>
          </a:r>
        </a:p>
      </dgm:t>
    </dgm:pt>
    <dgm:pt modelId="{6EDC7FDB-534D-0A47-8844-1AB314860384}" type="parTrans" cxnId="{739EC2DF-A291-C042-865F-90382A1FA406}">
      <dgm:prSet/>
      <dgm:spPr/>
      <dgm:t>
        <a:bodyPr/>
        <a:lstStyle/>
        <a:p>
          <a:endParaRPr lang="en-US"/>
        </a:p>
      </dgm:t>
    </dgm:pt>
    <dgm:pt modelId="{E76CB508-2134-B04D-BE50-64194C0B7348}" type="sibTrans" cxnId="{739EC2DF-A291-C042-865F-90382A1FA406}">
      <dgm:prSet/>
      <dgm:spPr/>
      <dgm:t>
        <a:bodyPr/>
        <a:lstStyle/>
        <a:p>
          <a:endParaRPr lang="en-US"/>
        </a:p>
      </dgm:t>
    </dgm:pt>
    <dgm:pt modelId="{63999363-A74C-EC4B-B7AE-4F0C51CAF0E7}" type="pres">
      <dgm:prSet presAssocID="{D5EE819D-74AA-A743-AC9F-218E22D5779D}" presName="linearFlow" presStyleCnt="0">
        <dgm:presLayoutVars>
          <dgm:dir/>
          <dgm:animLvl val="lvl"/>
          <dgm:resizeHandles/>
        </dgm:presLayoutVars>
      </dgm:prSet>
      <dgm:spPr/>
    </dgm:pt>
    <dgm:pt modelId="{4B678B40-4BA6-4844-947A-CCD6EE0C8249}" type="pres">
      <dgm:prSet presAssocID="{2E49F7E4-5968-6E45-B169-1DA0AD334E18}" presName="compositeNode" presStyleCnt="0">
        <dgm:presLayoutVars>
          <dgm:bulletEnabled val="1"/>
        </dgm:presLayoutVars>
      </dgm:prSet>
      <dgm:spPr/>
    </dgm:pt>
    <dgm:pt modelId="{9E8C608F-FE86-3F4A-A873-83EA29AFA95E}" type="pres">
      <dgm:prSet presAssocID="{2E49F7E4-5968-6E45-B169-1DA0AD334E18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6B2A999-586B-DD48-B552-B38E11651AA1}" type="pres">
      <dgm:prSet presAssocID="{2E49F7E4-5968-6E45-B169-1DA0AD334E18}" presName="childNode" presStyleLbl="node1" presStyleIdx="0" presStyleCnt="3" custScaleX="94877">
        <dgm:presLayoutVars>
          <dgm:bulletEnabled val="1"/>
        </dgm:presLayoutVars>
      </dgm:prSet>
      <dgm:spPr/>
    </dgm:pt>
    <dgm:pt modelId="{FEEEDA10-C282-1440-A290-1EA87004E5FB}" type="pres">
      <dgm:prSet presAssocID="{2E49F7E4-5968-6E45-B169-1DA0AD334E1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2F5C464-75AD-A34A-B155-6470BADFC137}" type="pres">
      <dgm:prSet presAssocID="{A65FFB2C-7068-7D44-82E0-F72F3B917D6C}" presName="sibTrans" presStyleCnt="0"/>
      <dgm:spPr/>
    </dgm:pt>
    <dgm:pt modelId="{E3FDF762-B5E1-FB48-9D18-1A26CC5554B0}" type="pres">
      <dgm:prSet presAssocID="{8FEA647B-EE44-D84E-9897-CEFA46BDFAB1}" presName="compositeNode" presStyleCnt="0">
        <dgm:presLayoutVars>
          <dgm:bulletEnabled val="1"/>
        </dgm:presLayoutVars>
      </dgm:prSet>
      <dgm:spPr/>
    </dgm:pt>
    <dgm:pt modelId="{A4DCA65C-568D-B743-A2E5-4453138C7B63}" type="pres">
      <dgm:prSet presAssocID="{8FEA647B-EE44-D84E-9897-CEFA46BDFAB1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4CA0EC0-744B-EC4A-A0D9-13401A07E078}" type="pres">
      <dgm:prSet presAssocID="{8FEA647B-EE44-D84E-9897-CEFA46BDFAB1}" presName="childNode" presStyleLbl="node1" presStyleIdx="1" presStyleCnt="3" custScaleX="119780" custScaleY="107554" custLinFactNeighborY="4950">
        <dgm:presLayoutVars>
          <dgm:bulletEnabled val="1"/>
        </dgm:presLayoutVars>
      </dgm:prSet>
      <dgm:spPr/>
    </dgm:pt>
    <dgm:pt modelId="{4922A376-2FDC-E745-B51B-4DA2BF0A2E88}" type="pres">
      <dgm:prSet presAssocID="{8FEA647B-EE44-D84E-9897-CEFA46BDFAB1}" presName="parentNode" presStyleLbl="revTx" presStyleIdx="1" presStyleCnt="3" custScaleX="283358">
        <dgm:presLayoutVars>
          <dgm:chMax val="0"/>
          <dgm:bulletEnabled val="1"/>
        </dgm:presLayoutVars>
      </dgm:prSet>
      <dgm:spPr/>
    </dgm:pt>
    <dgm:pt modelId="{69DB7ED6-72F8-7B45-A7D0-B81FE3C8D3C8}" type="pres">
      <dgm:prSet presAssocID="{6A30D913-9990-104F-811D-5E341199A6D0}" presName="sibTrans" presStyleCnt="0"/>
      <dgm:spPr/>
    </dgm:pt>
    <dgm:pt modelId="{81B8EBC0-4F41-5E4C-9934-826252BE9343}" type="pres">
      <dgm:prSet presAssocID="{7E2E3103-6649-0142-92CD-09B4709FF5F8}" presName="compositeNode" presStyleCnt="0">
        <dgm:presLayoutVars>
          <dgm:bulletEnabled val="1"/>
        </dgm:presLayoutVars>
      </dgm:prSet>
      <dgm:spPr/>
    </dgm:pt>
    <dgm:pt modelId="{23675D53-E915-C64D-9499-CB271F17EA93}" type="pres">
      <dgm:prSet presAssocID="{7E2E3103-6649-0142-92CD-09B4709FF5F8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6F77A98-9E27-9B40-9A94-9FBC6B784A2F}" type="pres">
      <dgm:prSet presAssocID="{7E2E3103-6649-0142-92CD-09B4709FF5F8}" presName="childNode" presStyleLbl="node1" presStyleIdx="2" presStyleCnt="3">
        <dgm:presLayoutVars>
          <dgm:bulletEnabled val="1"/>
        </dgm:presLayoutVars>
      </dgm:prSet>
      <dgm:spPr/>
    </dgm:pt>
    <dgm:pt modelId="{F338AC5D-4D77-9647-855B-740381D8740F}" type="pres">
      <dgm:prSet presAssocID="{7E2E3103-6649-0142-92CD-09B4709FF5F8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C4FF706-538E-8142-A3DE-ECBBD478E75D}" srcId="{2E49F7E4-5968-6E45-B169-1DA0AD334E18}" destId="{8C36376F-8B70-904A-B85E-EB7F6FB392E4}" srcOrd="5" destOrd="0" parTransId="{DFE11ED4-8B9D-C94B-885A-C14A73712063}" sibTransId="{CFE78427-9349-B949-8569-7D1EC6A5FBCB}"/>
    <dgm:cxn modelId="{C1D13E15-0AC3-A041-9C03-CDDB6CCF177A}" srcId="{2E49F7E4-5968-6E45-B169-1DA0AD334E18}" destId="{F784AB46-BE33-7C41-A257-571B546A93FD}" srcOrd="2" destOrd="0" parTransId="{764775F1-E5B2-0F46-B75F-84281C3387F7}" sibTransId="{40ECF076-190C-9B43-ADC1-519735740FEE}"/>
    <dgm:cxn modelId="{FA9DD018-1B08-C841-BDEF-18CAE911439E}" type="presOf" srcId="{3743457D-128C-1842-9D85-675D6391E9B4}" destId="{36B2A999-586B-DD48-B552-B38E11651AA1}" srcOrd="0" destOrd="8" presId="urn:microsoft.com/office/officeart/2005/8/layout/hList2"/>
    <dgm:cxn modelId="{DE393119-3EE0-6649-988E-C233E6B44967}" type="presOf" srcId="{FACC59F5-7ED8-9345-AFCF-55BE61A20CB7}" destId="{56F77A98-9E27-9B40-9A94-9FBC6B784A2F}" srcOrd="0" destOrd="4" presId="urn:microsoft.com/office/officeart/2005/8/layout/hList2"/>
    <dgm:cxn modelId="{A82E8019-D854-CD49-A501-1AC7942E45EB}" srcId="{2E49F7E4-5968-6E45-B169-1DA0AD334E18}" destId="{8B2D9177-D3E9-2449-817D-ED4A2E0C27E0}" srcOrd="9" destOrd="0" parTransId="{4660F52C-89B1-3F41-A0C4-33FA40DAAB95}" sibTransId="{F83D3EF2-8081-1041-A805-3D04DD9510DB}"/>
    <dgm:cxn modelId="{FB118528-6630-0D4A-A793-F08780AA9F0E}" type="presOf" srcId="{757A4D67-E61D-0E4C-B05B-2F198B03AEEB}" destId="{56F77A98-9E27-9B40-9A94-9FBC6B784A2F}" srcOrd="0" destOrd="3" presId="urn:microsoft.com/office/officeart/2005/8/layout/hList2"/>
    <dgm:cxn modelId="{22B29D3C-4000-644C-9F1C-8167766FDF60}" srcId="{2E49F7E4-5968-6E45-B169-1DA0AD334E18}" destId="{81C80F5B-FB79-0848-99CC-0EB01D528383}" srcOrd="1" destOrd="0" parTransId="{C7A8B617-BFB5-2A42-9DCD-C42839E0ADEB}" sibTransId="{A3C74722-6E96-1046-89EE-C5B0ECFE9BFA}"/>
    <dgm:cxn modelId="{10A65A47-F1BD-A644-B0D2-67B1E589ACD4}" srcId="{8FEA647B-EE44-D84E-9897-CEFA46BDFAB1}" destId="{8F42E809-0426-2B45-8C25-E25B1913DA6D}" srcOrd="3" destOrd="0" parTransId="{FAF5F27F-9AA7-5947-8602-A443FCEE848C}" sibTransId="{DC450896-AF8A-D34F-91E4-D277F1F434E8}"/>
    <dgm:cxn modelId="{B1B96247-F192-584F-83C8-1BAFA4DD3447}" srcId="{2E49F7E4-5968-6E45-B169-1DA0AD334E18}" destId="{996859BC-6D19-A549-8BE7-F97EC9F96199}" srcOrd="7" destOrd="0" parTransId="{51046376-0791-A744-89CE-05D5A2885A89}" sibTransId="{2303B860-10CB-B14F-9F0C-B4E782C669AD}"/>
    <dgm:cxn modelId="{D7886E4E-235B-B547-813F-87EC64FF8C8B}" type="presOf" srcId="{6C94D1D0-D44E-EE4C-B9FF-8292DBD046C9}" destId="{36B2A999-586B-DD48-B552-B38E11651AA1}" srcOrd="0" destOrd="0" presId="urn:microsoft.com/office/officeart/2005/8/layout/hList2"/>
    <dgm:cxn modelId="{2A9A3D51-9449-9D4C-94D2-DC22191217DF}" srcId="{D5EE819D-74AA-A743-AC9F-218E22D5779D}" destId="{2E49F7E4-5968-6E45-B169-1DA0AD334E18}" srcOrd="0" destOrd="0" parTransId="{AE3AA34D-216A-3142-9393-A8C9964E9C3D}" sibTransId="{A65FFB2C-7068-7D44-82E0-F72F3B917D6C}"/>
    <dgm:cxn modelId="{43703156-B649-2E49-84F5-2D39AEB7F7C4}" type="presOf" srcId="{5D2FF1CE-9965-2944-A944-ED126DE16444}" destId="{04CA0EC0-744B-EC4A-A0D9-13401A07E078}" srcOrd="0" destOrd="4" presId="urn:microsoft.com/office/officeart/2005/8/layout/hList2"/>
    <dgm:cxn modelId="{4F6EA457-E3E2-0B4B-A0ED-E637EA6FAF16}" type="presOf" srcId="{996859BC-6D19-A549-8BE7-F97EC9F96199}" destId="{36B2A999-586B-DD48-B552-B38E11651AA1}" srcOrd="0" destOrd="7" presId="urn:microsoft.com/office/officeart/2005/8/layout/hList2"/>
    <dgm:cxn modelId="{889DDA6F-93E8-4947-BD9E-2B431D78CD5F}" type="presOf" srcId="{2F9E9BA9-4F31-8044-A518-DA181F552A3B}" destId="{04CA0EC0-744B-EC4A-A0D9-13401A07E078}" srcOrd="0" destOrd="0" presId="urn:microsoft.com/office/officeart/2005/8/layout/hList2"/>
    <dgm:cxn modelId="{DA782E70-3D0A-CE43-8A75-8795B8515C9E}" type="presOf" srcId="{8B2D9177-D3E9-2449-817D-ED4A2E0C27E0}" destId="{36B2A999-586B-DD48-B552-B38E11651AA1}" srcOrd="0" destOrd="9" presId="urn:microsoft.com/office/officeart/2005/8/layout/hList2"/>
    <dgm:cxn modelId="{EB7BB673-1019-8F4C-B969-933F067620B0}" type="presOf" srcId="{38937C81-3D2C-9D4D-9D97-F81CF437BE02}" destId="{56F77A98-9E27-9B40-9A94-9FBC6B784A2F}" srcOrd="0" destOrd="2" presId="urn:microsoft.com/office/officeart/2005/8/layout/hList2"/>
    <dgm:cxn modelId="{F4214474-BDB9-7F4B-88C6-A1C00ACF41AE}" type="presOf" srcId="{F784AB46-BE33-7C41-A257-571B546A93FD}" destId="{36B2A999-586B-DD48-B552-B38E11651AA1}" srcOrd="0" destOrd="2" presId="urn:microsoft.com/office/officeart/2005/8/layout/hList2"/>
    <dgm:cxn modelId="{F7E7987C-C2E1-C943-AE41-30ECFB80A0DB}" type="presOf" srcId="{AB89F20D-E898-D448-8FE7-D83F5011951A}" destId="{36B2A999-586B-DD48-B552-B38E11651AA1}" srcOrd="0" destOrd="6" presId="urn:microsoft.com/office/officeart/2005/8/layout/hList2"/>
    <dgm:cxn modelId="{57035C83-1986-6C4F-8BEC-D7ED6E106E84}" srcId="{D5EE819D-74AA-A743-AC9F-218E22D5779D}" destId="{7E2E3103-6649-0142-92CD-09B4709FF5F8}" srcOrd="2" destOrd="0" parTransId="{428473EE-E85B-114E-8586-1B7FAC239C65}" sibTransId="{0506EE34-8AC1-0A48-8EE0-433E6E70780A}"/>
    <dgm:cxn modelId="{51CC5A88-30F1-9F4E-BA28-A6820F1F7A4E}" srcId="{2E49F7E4-5968-6E45-B169-1DA0AD334E18}" destId="{AB89F20D-E898-D448-8FE7-D83F5011951A}" srcOrd="6" destOrd="0" parTransId="{728D40C6-9935-1540-A74D-8FDD1597151D}" sibTransId="{CAA2FC45-A73C-4545-9316-D731473928CA}"/>
    <dgm:cxn modelId="{B4F1428C-D70E-644E-9D92-7B5A70E5FD7F}" type="presOf" srcId="{8FEA647B-EE44-D84E-9897-CEFA46BDFAB1}" destId="{4922A376-2FDC-E745-B51B-4DA2BF0A2E88}" srcOrd="0" destOrd="0" presId="urn:microsoft.com/office/officeart/2005/8/layout/hList2"/>
    <dgm:cxn modelId="{1BF6BE8E-06FD-7C4D-A6DD-58E5A3D1153D}" type="presOf" srcId="{EA3BFADD-61F4-144C-9418-593ED7E4EA98}" destId="{04CA0EC0-744B-EC4A-A0D9-13401A07E078}" srcOrd="0" destOrd="2" presId="urn:microsoft.com/office/officeart/2005/8/layout/hList2"/>
    <dgm:cxn modelId="{9A43518F-7B94-074C-9CD1-3646E9D1AA82}" type="presOf" srcId="{D5EE819D-74AA-A743-AC9F-218E22D5779D}" destId="{63999363-A74C-EC4B-B7AE-4F0C51CAF0E7}" srcOrd="0" destOrd="0" presId="urn:microsoft.com/office/officeart/2005/8/layout/hList2"/>
    <dgm:cxn modelId="{28C7968F-B65A-FE44-A589-FBB01E3A915D}" srcId="{8FEA647B-EE44-D84E-9897-CEFA46BDFAB1}" destId="{5D2FF1CE-9965-2944-A944-ED126DE16444}" srcOrd="4" destOrd="0" parTransId="{659877CF-CB99-B743-8B28-BECE3012530C}" sibTransId="{6C57CA91-6411-C748-A81C-EDE75337B818}"/>
    <dgm:cxn modelId="{59755F92-E56C-2C45-9EC0-123B6F49C9D6}" type="presOf" srcId="{81C80F5B-FB79-0848-99CC-0EB01D528383}" destId="{36B2A999-586B-DD48-B552-B38E11651AA1}" srcOrd="0" destOrd="1" presId="urn:microsoft.com/office/officeart/2005/8/layout/hList2"/>
    <dgm:cxn modelId="{CBCB0C95-3CF8-BA4C-B2AC-2B4D78B62000}" srcId="{7E2E3103-6649-0142-92CD-09B4709FF5F8}" destId="{DD1A454D-A749-9140-8675-B855C12D121F}" srcOrd="5" destOrd="0" parTransId="{8FD14AA6-8B54-CA4E-AF5C-A03976964E8F}" sibTransId="{9FA59E5E-EFB9-C142-9381-55872D68BBE7}"/>
    <dgm:cxn modelId="{63F6F696-29AF-834E-99B6-2F02B2A1EB2F}" srcId="{8FEA647B-EE44-D84E-9897-CEFA46BDFAB1}" destId="{8B74BB93-1ECD-914A-BA86-D3214A96C6FB}" srcOrd="6" destOrd="0" parTransId="{80F65DC8-C7E3-A44F-87CB-A85CE70110AC}" sibTransId="{E325224F-3CC4-2C4E-B3E5-57C33C6D34F5}"/>
    <dgm:cxn modelId="{C7A335A1-0FD4-E64C-B860-51640A90CF4D}" srcId="{7E2E3103-6649-0142-92CD-09B4709FF5F8}" destId="{AC78B48E-1163-134B-B726-755B96DEFF57}" srcOrd="1" destOrd="0" parTransId="{826AA1F9-DC55-8C41-BC6B-CE310877DF57}" sibTransId="{53827A73-0E1B-A04D-A9FF-F3F627C261FD}"/>
    <dgm:cxn modelId="{61A1C4A8-DF8F-BF4C-BF4D-769AB6A87F4C}" srcId="{2E49F7E4-5968-6E45-B169-1DA0AD334E18}" destId="{6C94D1D0-D44E-EE4C-B9FF-8292DBD046C9}" srcOrd="0" destOrd="0" parTransId="{E313F41B-1643-664D-8427-96E2EF5B8EFC}" sibTransId="{67502A90-D73F-2B40-B403-2B712F49BCF1}"/>
    <dgm:cxn modelId="{57D3A5A9-E8F4-6541-B890-97C29E63ADAF}" srcId="{7E2E3103-6649-0142-92CD-09B4709FF5F8}" destId="{8D299FA9-DB4A-A843-8954-5A448878D5E6}" srcOrd="6" destOrd="0" parTransId="{36E26FFD-1A30-9647-89E0-1E20956DA6F6}" sibTransId="{B72C50A0-F0F4-B544-8A37-4B6056F7EEB2}"/>
    <dgm:cxn modelId="{5F3BDEA9-6837-2D45-9656-A414635EFCDA}" type="presOf" srcId="{AEAA34E2-3C9A-FE4F-8163-A54C12AB9E14}" destId="{36B2A999-586B-DD48-B552-B38E11651AA1}" srcOrd="0" destOrd="3" presId="urn:microsoft.com/office/officeart/2005/8/layout/hList2"/>
    <dgm:cxn modelId="{7B3997AA-75AB-A242-9E1F-A663F28027A0}" srcId="{D5EE819D-74AA-A743-AC9F-218E22D5779D}" destId="{8FEA647B-EE44-D84E-9897-CEFA46BDFAB1}" srcOrd="1" destOrd="0" parTransId="{A4FCDFF9-6AC2-D24F-BE6C-3649A91838B1}" sibTransId="{6A30D913-9990-104F-811D-5E341199A6D0}"/>
    <dgm:cxn modelId="{A1AE59B4-B6FE-3C4B-8525-B77E47F8C036}" srcId="{7E2E3103-6649-0142-92CD-09B4709FF5F8}" destId="{38937C81-3D2C-9D4D-9D97-F81CF437BE02}" srcOrd="2" destOrd="0" parTransId="{99C21C93-D8B8-A246-8FC1-B7FF9DAB1509}" sibTransId="{5B79F293-2D00-3140-9BF9-647C3E94EE85}"/>
    <dgm:cxn modelId="{A7B8C4B4-AAB4-0E48-8F1A-F95863F475ED}" type="presOf" srcId="{8B74BB93-1ECD-914A-BA86-D3214A96C6FB}" destId="{04CA0EC0-744B-EC4A-A0D9-13401A07E078}" srcOrd="0" destOrd="6" presId="urn:microsoft.com/office/officeart/2005/8/layout/hList2"/>
    <dgm:cxn modelId="{31ED48B5-524F-0F4A-B705-F7BB609C4C2F}" type="presOf" srcId="{5F1A80E0-9C55-234F-8984-37E547F81B38}" destId="{04CA0EC0-744B-EC4A-A0D9-13401A07E078}" srcOrd="0" destOrd="5" presId="urn:microsoft.com/office/officeart/2005/8/layout/hList2"/>
    <dgm:cxn modelId="{5FBAB5B7-5B09-574F-87B9-19E059B46C9B}" srcId="{8FEA647B-EE44-D84E-9897-CEFA46BDFAB1}" destId="{5F1A80E0-9C55-234F-8984-37E547F81B38}" srcOrd="5" destOrd="0" parTransId="{619B444B-2D70-C649-9602-B56E5DA99CFE}" sibTransId="{D22007D6-9D55-EA46-87A3-4568266A07A5}"/>
    <dgm:cxn modelId="{287277BA-A928-D04C-9B3E-FA5227FCD89C}" srcId="{8FEA647B-EE44-D84E-9897-CEFA46BDFAB1}" destId="{F9423271-513B-704C-A60C-778EA5449389}" srcOrd="1" destOrd="0" parTransId="{47AB8FDD-E2CF-DA45-8CD7-0D1210D63FBE}" sibTransId="{075CC6D7-C0EE-3C49-80C4-F82643B5F8A1}"/>
    <dgm:cxn modelId="{65EC9FBD-493B-B84B-BF21-4D3ABCA2337F}" type="presOf" srcId="{2E49F7E4-5968-6E45-B169-1DA0AD334E18}" destId="{FEEEDA10-C282-1440-A290-1EA87004E5FB}" srcOrd="0" destOrd="0" presId="urn:microsoft.com/office/officeart/2005/8/layout/hList2"/>
    <dgm:cxn modelId="{5D2493BF-DD88-4740-9A9D-EED00FBFBB87}" type="presOf" srcId="{8F42E809-0426-2B45-8C25-E25B1913DA6D}" destId="{04CA0EC0-744B-EC4A-A0D9-13401A07E078}" srcOrd="0" destOrd="3" presId="urn:microsoft.com/office/officeart/2005/8/layout/hList2"/>
    <dgm:cxn modelId="{1DF45DC0-9D5A-4448-93E8-021AF114E053}" srcId="{7E2E3103-6649-0142-92CD-09B4709FF5F8}" destId="{367A27BC-7565-524B-87E1-21B2FCACDFE5}" srcOrd="0" destOrd="0" parTransId="{B19019E3-EDF0-8343-AEF1-BF8123B65F17}" sibTransId="{047CBCFD-71F5-094F-9812-03BC234C77DB}"/>
    <dgm:cxn modelId="{164DC9C0-D6DA-A74F-833B-B180F59A9B19}" type="presOf" srcId="{DD1A454D-A749-9140-8675-B855C12D121F}" destId="{56F77A98-9E27-9B40-9A94-9FBC6B784A2F}" srcOrd="0" destOrd="5" presId="urn:microsoft.com/office/officeart/2005/8/layout/hList2"/>
    <dgm:cxn modelId="{EACBD8C3-3E31-724B-B238-114AC10874BE}" srcId="{7E2E3103-6649-0142-92CD-09B4709FF5F8}" destId="{757A4D67-E61D-0E4C-B05B-2F198B03AEEB}" srcOrd="3" destOrd="0" parTransId="{CF145365-022B-3F4D-B5D1-1825A3E9C2F4}" sibTransId="{AC507BDB-7A19-7044-93DA-500BF971BCE8}"/>
    <dgm:cxn modelId="{8DA7E2C7-38D5-8949-A4EC-61C541E48DCC}" srcId="{8FEA647B-EE44-D84E-9897-CEFA46BDFAB1}" destId="{2F9E9BA9-4F31-8044-A518-DA181F552A3B}" srcOrd="0" destOrd="0" parTransId="{43D1A232-914D-974A-9C28-AB4C7B877E6D}" sibTransId="{78C07BEC-8E15-1D4E-8998-3D79213D704C}"/>
    <dgm:cxn modelId="{650812C8-F4FC-554A-99EB-60EDA0B1F1FE}" type="presOf" srcId="{8C36376F-8B70-904A-B85E-EB7F6FB392E4}" destId="{36B2A999-586B-DD48-B552-B38E11651AA1}" srcOrd="0" destOrd="5" presId="urn:microsoft.com/office/officeart/2005/8/layout/hList2"/>
    <dgm:cxn modelId="{42729CD1-7AB1-6A49-87E7-2F149390B006}" type="presOf" srcId="{AC78B48E-1163-134B-B726-755B96DEFF57}" destId="{56F77A98-9E27-9B40-9A94-9FBC6B784A2F}" srcOrd="0" destOrd="1" presId="urn:microsoft.com/office/officeart/2005/8/layout/hList2"/>
    <dgm:cxn modelId="{2615E4D3-2BE9-9046-A9DD-76EBF5B231DF}" type="presOf" srcId="{F9423271-513B-704C-A60C-778EA5449389}" destId="{04CA0EC0-744B-EC4A-A0D9-13401A07E078}" srcOrd="0" destOrd="1" presId="urn:microsoft.com/office/officeart/2005/8/layout/hList2"/>
    <dgm:cxn modelId="{EB4B2ED5-A781-B642-BA00-D2D6BF1B90BF}" type="presOf" srcId="{367A27BC-7565-524B-87E1-21B2FCACDFE5}" destId="{56F77A98-9E27-9B40-9A94-9FBC6B784A2F}" srcOrd="0" destOrd="0" presId="urn:microsoft.com/office/officeart/2005/8/layout/hList2"/>
    <dgm:cxn modelId="{74B46CD9-97E5-C145-9656-730E02671A6F}" type="presOf" srcId="{8D299FA9-DB4A-A843-8954-5A448878D5E6}" destId="{56F77A98-9E27-9B40-9A94-9FBC6B784A2F}" srcOrd="0" destOrd="6" presId="urn:microsoft.com/office/officeart/2005/8/layout/hList2"/>
    <dgm:cxn modelId="{C5F947DB-B183-4641-B926-CDBE6973FBE8}" srcId="{8FEA647B-EE44-D84E-9897-CEFA46BDFAB1}" destId="{EA3BFADD-61F4-144C-9418-593ED7E4EA98}" srcOrd="2" destOrd="0" parTransId="{492BEC06-ACCF-A44C-94AA-1FA83D496979}" sibTransId="{08B21E2A-D8BC-3B49-A1CE-D9DB4F8EDF98}"/>
    <dgm:cxn modelId="{286487DC-68EA-644D-9EAA-E400EBBCE8AB}" srcId="{2E49F7E4-5968-6E45-B169-1DA0AD334E18}" destId="{AEAA34E2-3C9A-FE4F-8163-A54C12AB9E14}" srcOrd="3" destOrd="0" parTransId="{2F04AC15-CC30-6F42-A467-07640141986D}" sibTransId="{0D8DC3A0-5E4F-0941-A99E-59A7213A7AAC}"/>
    <dgm:cxn modelId="{739EC2DF-A291-C042-865F-90382A1FA406}" srcId="{7E2E3103-6649-0142-92CD-09B4709FF5F8}" destId="{FACC59F5-7ED8-9345-AFCF-55BE61A20CB7}" srcOrd="4" destOrd="0" parTransId="{6EDC7FDB-534D-0A47-8844-1AB314860384}" sibTransId="{E76CB508-2134-B04D-BE50-64194C0B7348}"/>
    <dgm:cxn modelId="{004DB4E2-8315-044D-A467-C50AE3E28202}" type="presOf" srcId="{7E2E3103-6649-0142-92CD-09B4709FF5F8}" destId="{F338AC5D-4D77-9647-855B-740381D8740F}" srcOrd="0" destOrd="0" presId="urn:microsoft.com/office/officeart/2005/8/layout/hList2"/>
    <dgm:cxn modelId="{203C25E5-2D3F-4649-995D-6FF4E68C7E3E}" type="presOf" srcId="{E8E05339-DC81-5C43-A6DD-BC99164A713A}" destId="{36B2A999-586B-DD48-B552-B38E11651AA1}" srcOrd="0" destOrd="4" presId="urn:microsoft.com/office/officeart/2005/8/layout/hList2"/>
    <dgm:cxn modelId="{2D91B8EB-53D2-B548-968E-EE6901502058}" srcId="{2E49F7E4-5968-6E45-B169-1DA0AD334E18}" destId="{E8E05339-DC81-5C43-A6DD-BC99164A713A}" srcOrd="4" destOrd="0" parTransId="{18BE9E7C-E626-E24A-9DA3-D668ADCFC12D}" sibTransId="{74F698D7-3DD6-8F4F-8EA5-149063170266}"/>
    <dgm:cxn modelId="{4DD305FF-4027-064D-B5A9-5FCD5BDF666C}" srcId="{2E49F7E4-5968-6E45-B169-1DA0AD334E18}" destId="{3743457D-128C-1842-9D85-675D6391E9B4}" srcOrd="8" destOrd="0" parTransId="{415DB2AA-E37A-C94C-8CB9-5A211F54087E}" sibTransId="{AAD2168B-B360-C042-A530-ED470BBD1307}"/>
    <dgm:cxn modelId="{5FC612E3-7946-0F48-A714-76DAE1329C97}" type="presParOf" srcId="{63999363-A74C-EC4B-B7AE-4F0C51CAF0E7}" destId="{4B678B40-4BA6-4844-947A-CCD6EE0C8249}" srcOrd="0" destOrd="0" presId="urn:microsoft.com/office/officeart/2005/8/layout/hList2"/>
    <dgm:cxn modelId="{549FFDA6-E365-5747-97A2-BB75ADE11EA4}" type="presParOf" srcId="{4B678B40-4BA6-4844-947A-CCD6EE0C8249}" destId="{9E8C608F-FE86-3F4A-A873-83EA29AFA95E}" srcOrd="0" destOrd="0" presId="urn:microsoft.com/office/officeart/2005/8/layout/hList2"/>
    <dgm:cxn modelId="{36EEE30E-E635-A046-85BE-CBA5B88EBF35}" type="presParOf" srcId="{4B678B40-4BA6-4844-947A-CCD6EE0C8249}" destId="{36B2A999-586B-DD48-B552-B38E11651AA1}" srcOrd="1" destOrd="0" presId="urn:microsoft.com/office/officeart/2005/8/layout/hList2"/>
    <dgm:cxn modelId="{942804E4-8629-2446-ADC5-D0CF5EB9E2A1}" type="presParOf" srcId="{4B678B40-4BA6-4844-947A-CCD6EE0C8249}" destId="{FEEEDA10-C282-1440-A290-1EA87004E5FB}" srcOrd="2" destOrd="0" presId="urn:microsoft.com/office/officeart/2005/8/layout/hList2"/>
    <dgm:cxn modelId="{366D089A-A358-1B48-A433-6DACD028E28F}" type="presParOf" srcId="{63999363-A74C-EC4B-B7AE-4F0C51CAF0E7}" destId="{C2F5C464-75AD-A34A-B155-6470BADFC137}" srcOrd="1" destOrd="0" presId="urn:microsoft.com/office/officeart/2005/8/layout/hList2"/>
    <dgm:cxn modelId="{AC0ADD95-F6FC-F542-8AED-535463519178}" type="presParOf" srcId="{63999363-A74C-EC4B-B7AE-4F0C51CAF0E7}" destId="{E3FDF762-B5E1-FB48-9D18-1A26CC5554B0}" srcOrd="2" destOrd="0" presId="urn:microsoft.com/office/officeart/2005/8/layout/hList2"/>
    <dgm:cxn modelId="{DC51C2E6-2B14-104B-926B-E39726085C17}" type="presParOf" srcId="{E3FDF762-B5E1-FB48-9D18-1A26CC5554B0}" destId="{A4DCA65C-568D-B743-A2E5-4453138C7B63}" srcOrd="0" destOrd="0" presId="urn:microsoft.com/office/officeart/2005/8/layout/hList2"/>
    <dgm:cxn modelId="{CE52C7F1-962F-D045-A9A5-F359F6377CC6}" type="presParOf" srcId="{E3FDF762-B5E1-FB48-9D18-1A26CC5554B0}" destId="{04CA0EC0-744B-EC4A-A0D9-13401A07E078}" srcOrd="1" destOrd="0" presId="urn:microsoft.com/office/officeart/2005/8/layout/hList2"/>
    <dgm:cxn modelId="{D551B4A5-E431-0849-9B6C-877EF84BE123}" type="presParOf" srcId="{E3FDF762-B5E1-FB48-9D18-1A26CC5554B0}" destId="{4922A376-2FDC-E745-B51B-4DA2BF0A2E88}" srcOrd="2" destOrd="0" presId="urn:microsoft.com/office/officeart/2005/8/layout/hList2"/>
    <dgm:cxn modelId="{7F10C955-520F-A04D-AC8B-54AF1BBBCF97}" type="presParOf" srcId="{63999363-A74C-EC4B-B7AE-4F0C51CAF0E7}" destId="{69DB7ED6-72F8-7B45-A7D0-B81FE3C8D3C8}" srcOrd="3" destOrd="0" presId="urn:microsoft.com/office/officeart/2005/8/layout/hList2"/>
    <dgm:cxn modelId="{E575B279-016F-0E49-A51A-A9FED3E288A3}" type="presParOf" srcId="{63999363-A74C-EC4B-B7AE-4F0C51CAF0E7}" destId="{81B8EBC0-4F41-5E4C-9934-826252BE9343}" srcOrd="4" destOrd="0" presId="urn:microsoft.com/office/officeart/2005/8/layout/hList2"/>
    <dgm:cxn modelId="{A917E21B-4517-5D4E-8641-91E48860CA3E}" type="presParOf" srcId="{81B8EBC0-4F41-5E4C-9934-826252BE9343}" destId="{23675D53-E915-C64D-9499-CB271F17EA93}" srcOrd="0" destOrd="0" presId="urn:microsoft.com/office/officeart/2005/8/layout/hList2"/>
    <dgm:cxn modelId="{339AF4F2-868D-9841-8AAA-19A7475EA707}" type="presParOf" srcId="{81B8EBC0-4F41-5E4C-9934-826252BE9343}" destId="{56F77A98-9E27-9B40-9A94-9FBC6B784A2F}" srcOrd="1" destOrd="0" presId="urn:microsoft.com/office/officeart/2005/8/layout/hList2"/>
    <dgm:cxn modelId="{08C405CF-01D9-6D4B-AF8E-CA8CBA19DE63}" type="presParOf" srcId="{81B8EBC0-4F41-5E4C-9934-826252BE9343}" destId="{F338AC5D-4D77-9647-855B-740381D8740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7D1AA8-CE5B-B842-A9C3-03156C8F2C0A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C7F9E1-F15E-8846-BD5B-2A5036E29EAA}">
      <dgm:prSet phldrT="[Text]"/>
      <dgm:spPr/>
      <dgm:t>
        <a:bodyPr/>
        <a:lstStyle/>
        <a:p>
          <a:r>
            <a:rPr lang="en-US" dirty="0"/>
            <a:t>VITAMINELE B1,B2,B6,B12</a:t>
          </a:r>
        </a:p>
      </dgm:t>
    </dgm:pt>
    <dgm:pt modelId="{20983BC9-9DE5-0B47-A368-D14CE04EF2A3}" type="parTrans" cxnId="{8FE14119-D98D-2641-BF4D-C379A69BACDA}">
      <dgm:prSet/>
      <dgm:spPr/>
      <dgm:t>
        <a:bodyPr/>
        <a:lstStyle/>
        <a:p>
          <a:endParaRPr lang="en-US"/>
        </a:p>
      </dgm:t>
    </dgm:pt>
    <dgm:pt modelId="{7DF8383A-FFCE-A14F-9099-379F8D0615E9}" type="sibTrans" cxnId="{8FE14119-D98D-2641-BF4D-C379A69BACDA}">
      <dgm:prSet/>
      <dgm:spPr/>
      <dgm:t>
        <a:bodyPr/>
        <a:lstStyle/>
        <a:p>
          <a:endParaRPr lang="en-US"/>
        </a:p>
      </dgm:t>
    </dgm:pt>
    <dgm:pt modelId="{7669FE0D-E013-F146-A829-58259D0D20C4}">
      <dgm:prSet phldrT="[Text]" custT="1"/>
      <dgm:spPr/>
      <dgm:t>
        <a:bodyPr/>
        <a:lstStyle/>
        <a:p>
          <a:r>
            <a:rPr lang="en-US" sz="1800" b="1" dirty="0" err="1"/>
            <a:t>Germeni</a:t>
          </a:r>
          <a:endParaRPr lang="en-US" sz="1800" b="1" dirty="0"/>
        </a:p>
      </dgm:t>
    </dgm:pt>
    <dgm:pt modelId="{B086F42A-13CA-8149-9A0E-72A9D7B3AF93}" type="parTrans" cxnId="{D359FDBB-09D3-DC49-8C15-FAF38D0F9A46}">
      <dgm:prSet/>
      <dgm:spPr/>
      <dgm:t>
        <a:bodyPr/>
        <a:lstStyle/>
        <a:p>
          <a:endParaRPr lang="en-US"/>
        </a:p>
      </dgm:t>
    </dgm:pt>
    <dgm:pt modelId="{0A258048-B477-2F45-BB94-97AD294FC96B}" type="sibTrans" cxnId="{D359FDBB-09D3-DC49-8C15-FAF38D0F9A46}">
      <dgm:prSet/>
      <dgm:spPr/>
      <dgm:t>
        <a:bodyPr/>
        <a:lstStyle/>
        <a:p>
          <a:endParaRPr lang="en-US"/>
        </a:p>
      </dgm:t>
    </dgm:pt>
    <dgm:pt modelId="{B5E6073A-2DF6-274F-9C54-48538735FEAC}">
      <dgm:prSet phldrT="[Text]" custT="1"/>
      <dgm:spPr/>
      <dgm:t>
        <a:bodyPr/>
        <a:lstStyle/>
        <a:p>
          <a:r>
            <a:rPr lang="en-US" sz="1800" b="1" dirty="0"/>
            <a:t>Frunze </a:t>
          </a:r>
          <a:r>
            <a:rPr lang="en-US" sz="1800" b="1" dirty="0" err="1"/>
            <a:t>verzi</a:t>
          </a:r>
          <a:endParaRPr lang="en-US" sz="1800" b="1" dirty="0"/>
        </a:p>
      </dgm:t>
    </dgm:pt>
    <dgm:pt modelId="{40343054-B709-3346-B134-AFF40119B096}" type="parTrans" cxnId="{90BA1B4A-AEE9-E349-976C-770C06F4147A}">
      <dgm:prSet/>
      <dgm:spPr/>
      <dgm:t>
        <a:bodyPr/>
        <a:lstStyle/>
        <a:p>
          <a:endParaRPr lang="en-US"/>
        </a:p>
      </dgm:t>
    </dgm:pt>
    <dgm:pt modelId="{59EE9C5B-0D8A-4C47-A14A-8B6DC2EA5031}" type="sibTrans" cxnId="{90BA1B4A-AEE9-E349-976C-770C06F4147A}">
      <dgm:prSet/>
      <dgm:spPr/>
      <dgm:t>
        <a:bodyPr/>
        <a:lstStyle/>
        <a:p>
          <a:endParaRPr lang="en-US"/>
        </a:p>
      </dgm:t>
    </dgm:pt>
    <dgm:pt modelId="{D07CE4F7-052F-0843-8013-4410FF1A08ED}">
      <dgm:prSet phldrT="[Text]"/>
      <dgm:spPr/>
      <dgm:t>
        <a:bodyPr/>
        <a:lstStyle/>
        <a:p>
          <a:r>
            <a:rPr lang="en-US" dirty="0"/>
            <a:t>VITAMINA A</a:t>
          </a:r>
        </a:p>
      </dgm:t>
    </dgm:pt>
    <dgm:pt modelId="{C9379036-C6FE-7E4E-BACF-FF0214EA4ACF}" type="parTrans" cxnId="{2B428426-0204-FD4E-A859-DF7F671B4934}">
      <dgm:prSet/>
      <dgm:spPr/>
      <dgm:t>
        <a:bodyPr/>
        <a:lstStyle/>
        <a:p>
          <a:endParaRPr lang="en-US"/>
        </a:p>
      </dgm:t>
    </dgm:pt>
    <dgm:pt modelId="{2D95F143-0855-E847-A33E-D2E491B0E980}" type="sibTrans" cxnId="{2B428426-0204-FD4E-A859-DF7F671B4934}">
      <dgm:prSet/>
      <dgm:spPr/>
      <dgm:t>
        <a:bodyPr/>
        <a:lstStyle/>
        <a:p>
          <a:endParaRPr lang="en-US"/>
        </a:p>
      </dgm:t>
    </dgm:pt>
    <dgm:pt modelId="{F8491704-7E22-D349-866C-F681084023A5}">
      <dgm:prSet phldrT="[Text]" custT="1"/>
      <dgm:spPr/>
      <dgm:t>
        <a:bodyPr/>
        <a:lstStyle/>
        <a:p>
          <a:r>
            <a:rPr lang="en-US" sz="1800" b="1" dirty="0" err="1"/>
            <a:t>Ficat</a:t>
          </a:r>
          <a:endParaRPr lang="en-US" sz="1800" b="1" dirty="0"/>
        </a:p>
      </dgm:t>
    </dgm:pt>
    <dgm:pt modelId="{E195B095-9BEC-264D-B46D-CF6AA931C31E}" type="parTrans" cxnId="{BD5F256C-7899-744A-A5E4-30A4A0214986}">
      <dgm:prSet/>
      <dgm:spPr/>
      <dgm:t>
        <a:bodyPr/>
        <a:lstStyle/>
        <a:p>
          <a:endParaRPr lang="en-US"/>
        </a:p>
      </dgm:t>
    </dgm:pt>
    <dgm:pt modelId="{CBE7279E-26A0-C24A-B6EC-A107BCBA4DD6}" type="sibTrans" cxnId="{BD5F256C-7899-744A-A5E4-30A4A0214986}">
      <dgm:prSet/>
      <dgm:spPr/>
      <dgm:t>
        <a:bodyPr/>
        <a:lstStyle/>
        <a:p>
          <a:endParaRPr lang="en-US"/>
        </a:p>
      </dgm:t>
    </dgm:pt>
    <dgm:pt modelId="{B9880412-DE93-7348-97AB-90527BCCDFFD}">
      <dgm:prSet phldrT="[Text]"/>
      <dgm:spPr/>
      <dgm:t>
        <a:bodyPr/>
        <a:lstStyle/>
        <a:p>
          <a:r>
            <a:rPr lang="en-US" dirty="0"/>
            <a:t>VITAMINA C</a:t>
          </a:r>
        </a:p>
      </dgm:t>
    </dgm:pt>
    <dgm:pt modelId="{A6E83048-0B8D-B440-86A6-7274265B7E54}" type="parTrans" cxnId="{380C07E4-55A1-8A43-A872-83707455B28B}">
      <dgm:prSet/>
      <dgm:spPr/>
      <dgm:t>
        <a:bodyPr/>
        <a:lstStyle/>
        <a:p>
          <a:endParaRPr lang="en-US"/>
        </a:p>
      </dgm:t>
    </dgm:pt>
    <dgm:pt modelId="{E9D7AA61-FDDB-4440-99A1-4733C8F95B07}" type="sibTrans" cxnId="{380C07E4-55A1-8A43-A872-83707455B28B}">
      <dgm:prSet/>
      <dgm:spPr/>
      <dgm:t>
        <a:bodyPr/>
        <a:lstStyle/>
        <a:p>
          <a:endParaRPr lang="en-US"/>
        </a:p>
      </dgm:t>
    </dgm:pt>
    <dgm:pt modelId="{45682816-F731-D742-BF47-2012EAB97EC5}">
      <dgm:prSet phldrT="[Text]"/>
      <dgm:spPr/>
      <dgm:t>
        <a:bodyPr/>
        <a:lstStyle/>
        <a:p>
          <a:r>
            <a:rPr lang="en-US" dirty="0"/>
            <a:t>Frunze</a:t>
          </a:r>
        </a:p>
      </dgm:t>
    </dgm:pt>
    <dgm:pt modelId="{9B7522CE-90E9-1D4F-8CC6-E0C93F95BCAC}" type="parTrans" cxnId="{D50F6C36-1727-5940-BEAD-63C35E680F0A}">
      <dgm:prSet/>
      <dgm:spPr/>
      <dgm:t>
        <a:bodyPr/>
        <a:lstStyle/>
        <a:p>
          <a:endParaRPr lang="en-US"/>
        </a:p>
      </dgm:t>
    </dgm:pt>
    <dgm:pt modelId="{3B51AAAC-B3A1-E148-B688-7D22E640042B}" type="sibTrans" cxnId="{D50F6C36-1727-5940-BEAD-63C35E680F0A}">
      <dgm:prSet/>
      <dgm:spPr/>
      <dgm:t>
        <a:bodyPr/>
        <a:lstStyle/>
        <a:p>
          <a:endParaRPr lang="en-US"/>
        </a:p>
      </dgm:t>
    </dgm:pt>
    <dgm:pt modelId="{828916AB-1046-D640-97D5-E7273151192A}">
      <dgm:prSet phldrT="[Text]" custT="1"/>
      <dgm:spPr/>
      <dgm:t>
        <a:bodyPr/>
        <a:lstStyle/>
        <a:p>
          <a:r>
            <a:rPr lang="en-US" sz="1800" b="1" dirty="0" err="1"/>
            <a:t>Tărâțe</a:t>
          </a:r>
          <a:endParaRPr lang="en-US" sz="1800" b="1" dirty="0"/>
        </a:p>
      </dgm:t>
    </dgm:pt>
    <dgm:pt modelId="{20E3B9DA-DA79-DB49-B90E-0339FD8A438E}" type="parTrans" cxnId="{2861A8EB-301D-BC46-B6D9-BA9298380F16}">
      <dgm:prSet/>
      <dgm:spPr/>
      <dgm:t>
        <a:bodyPr/>
        <a:lstStyle/>
        <a:p>
          <a:endParaRPr lang="en-US"/>
        </a:p>
      </dgm:t>
    </dgm:pt>
    <dgm:pt modelId="{C60C0F43-6BFE-AB48-ACFF-6813C8103840}" type="sibTrans" cxnId="{2861A8EB-301D-BC46-B6D9-BA9298380F16}">
      <dgm:prSet/>
      <dgm:spPr/>
      <dgm:t>
        <a:bodyPr/>
        <a:lstStyle/>
        <a:p>
          <a:endParaRPr lang="en-US"/>
        </a:p>
      </dgm:t>
    </dgm:pt>
    <dgm:pt modelId="{AC097C08-8DEE-4844-AFBB-268DC83D7CE0}">
      <dgm:prSet phldrT="[Text]" custT="1"/>
      <dgm:spPr/>
      <dgm:t>
        <a:bodyPr/>
        <a:lstStyle/>
        <a:p>
          <a:r>
            <a:rPr lang="en-US" sz="1800" b="1" dirty="0" err="1"/>
            <a:t>Nuci</a:t>
          </a:r>
          <a:endParaRPr lang="en-US" sz="1800" b="1" dirty="0"/>
        </a:p>
      </dgm:t>
    </dgm:pt>
    <dgm:pt modelId="{F28E1BCA-81A1-264F-A4D9-04AD695D3664}" type="parTrans" cxnId="{DD2910AE-FDA8-BD4A-A36E-9ABCADB54B65}">
      <dgm:prSet/>
      <dgm:spPr/>
      <dgm:t>
        <a:bodyPr/>
        <a:lstStyle/>
        <a:p>
          <a:endParaRPr lang="en-US"/>
        </a:p>
      </dgm:t>
    </dgm:pt>
    <dgm:pt modelId="{17A1A359-4306-FE4A-BB26-F872C6B978ED}" type="sibTrans" cxnId="{DD2910AE-FDA8-BD4A-A36E-9ABCADB54B65}">
      <dgm:prSet/>
      <dgm:spPr/>
      <dgm:t>
        <a:bodyPr/>
        <a:lstStyle/>
        <a:p>
          <a:endParaRPr lang="en-US"/>
        </a:p>
      </dgm:t>
    </dgm:pt>
    <dgm:pt modelId="{3E887321-B64C-7240-9260-85D84D4A3D29}">
      <dgm:prSet phldrT="[Text]" custT="1"/>
      <dgm:spPr/>
      <dgm:t>
        <a:bodyPr/>
        <a:lstStyle/>
        <a:p>
          <a:r>
            <a:rPr lang="en-US" sz="1800" b="1" dirty="0" err="1"/>
            <a:t>Leguminoase</a:t>
          </a:r>
          <a:endParaRPr lang="en-US" sz="1800" b="1" dirty="0"/>
        </a:p>
      </dgm:t>
    </dgm:pt>
    <dgm:pt modelId="{F9755DBF-4078-AE4B-AF3F-6277253ACF03}" type="parTrans" cxnId="{56D20D51-462D-C74D-9C2A-12A03FD51DE4}">
      <dgm:prSet/>
      <dgm:spPr/>
      <dgm:t>
        <a:bodyPr/>
        <a:lstStyle/>
        <a:p>
          <a:endParaRPr lang="en-US"/>
        </a:p>
      </dgm:t>
    </dgm:pt>
    <dgm:pt modelId="{38FF847E-9A02-284B-94BB-85D90B6E52D8}" type="sibTrans" cxnId="{56D20D51-462D-C74D-9C2A-12A03FD51DE4}">
      <dgm:prSet/>
      <dgm:spPr/>
      <dgm:t>
        <a:bodyPr/>
        <a:lstStyle/>
        <a:p>
          <a:endParaRPr lang="en-US"/>
        </a:p>
      </dgm:t>
    </dgm:pt>
    <dgm:pt modelId="{D57B8880-09B5-A944-A007-374CC0004EA8}">
      <dgm:prSet phldrT="[Text]" custT="1"/>
      <dgm:spPr/>
      <dgm:t>
        <a:bodyPr/>
        <a:lstStyle/>
        <a:p>
          <a:r>
            <a:rPr lang="en-US" sz="1800" b="1" dirty="0" err="1"/>
            <a:t>Floarea</a:t>
          </a:r>
          <a:r>
            <a:rPr lang="en-US" sz="1800" b="1" dirty="0"/>
            <a:t> </a:t>
          </a:r>
          <a:r>
            <a:rPr lang="en-US" sz="1800" b="1" dirty="0" err="1"/>
            <a:t>soarelui</a:t>
          </a:r>
          <a:endParaRPr lang="en-US" sz="1800" b="1" dirty="0"/>
        </a:p>
      </dgm:t>
    </dgm:pt>
    <dgm:pt modelId="{57DE465E-8C1E-AA4F-8EFD-7E1E22321775}" type="parTrans" cxnId="{FD5F49D6-7DC2-B04B-A293-927BEEE796B3}">
      <dgm:prSet/>
      <dgm:spPr/>
      <dgm:t>
        <a:bodyPr/>
        <a:lstStyle/>
        <a:p>
          <a:endParaRPr lang="en-US"/>
        </a:p>
      </dgm:t>
    </dgm:pt>
    <dgm:pt modelId="{707E72BE-73DB-1548-A2BD-8BDB1A829EAB}" type="sibTrans" cxnId="{FD5F49D6-7DC2-B04B-A293-927BEEE796B3}">
      <dgm:prSet/>
      <dgm:spPr/>
      <dgm:t>
        <a:bodyPr/>
        <a:lstStyle/>
        <a:p>
          <a:endParaRPr lang="en-US"/>
        </a:p>
      </dgm:t>
    </dgm:pt>
    <dgm:pt modelId="{51B848BC-C385-1541-9799-AC564651CFDF}">
      <dgm:prSet phldrT="[Text]" custT="1"/>
      <dgm:spPr/>
      <dgm:t>
        <a:bodyPr/>
        <a:lstStyle/>
        <a:p>
          <a:r>
            <a:rPr lang="en-US" sz="1800" b="1" dirty="0" err="1"/>
            <a:t>Ficat</a:t>
          </a:r>
          <a:endParaRPr lang="en-US" sz="1800" b="1" dirty="0"/>
        </a:p>
      </dgm:t>
    </dgm:pt>
    <dgm:pt modelId="{B0D9F588-808C-BD4B-91F6-20E8E20B82F3}" type="parTrans" cxnId="{6787B396-47A5-7D45-BC82-91C31FC0B1CC}">
      <dgm:prSet/>
      <dgm:spPr/>
      <dgm:t>
        <a:bodyPr/>
        <a:lstStyle/>
        <a:p>
          <a:endParaRPr lang="en-US"/>
        </a:p>
      </dgm:t>
    </dgm:pt>
    <dgm:pt modelId="{ED5064AA-7E75-9348-941F-D9643BCEAB7B}" type="sibTrans" cxnId="{6787B396-47A5-7D45-BC82-91C31FC0B1CC}">
      <dgm:prSet/>
      <dgm:spPr/>
      <dgm:t>
        <a:bodyPr/>
        <a:lstStyle/>
        <a:p>
          <a:endParaRPr lang="en-US"/>
        </a:p>
      </dgm:t>
    </dgm:pt>
    <dgm:pt modelId="{80B6B272-8DBB-6744-A831-9AD88461A57D}">
      <dgm:prSet phldrT="[Text]" custT="1"/>
      <dgm:spPr/>
      <dgm:t>
        <a:bodyPr/>
        <a:lstStyle/>
        <a:p>
          <a:r>
            <a:rPr lang="en-US" sz="1800" b="1" dirty="0"/>
            <a:t>Carne</a:t>
          </a:r>
        </a:p>
      </dgm:t>
    </dgm:pt>
    <dgm:pt modelId="{3C3AE76A-67E3-B742-A0EA-02F086C80071}" type="parTrans" cxnId="{D1D13337-1CA9-5148-BE87-AE1099D174A8}">
      <dgm:prSet/>
      <dgm:spPr/>
      <dgm:t>
        <a:bodyPr/>
        <a:lstStyle/>
        <a:p>
          <a:endParaRPr lang="en-US"/>
        </a:p>
      </dgm:t>
    </dgm:pt>
    <dgm:pt modelId="{1A47C4E2-FC81-7849-A8D3-206E54C9388A}" type="sibTrans" cxnId="{D1D13337-1CA9-5148-BE87-AE1099D174A8}">
      <dgm:prSet/>
      <dgm:spPr/>
      <dgm:t>
        <a:bodyPr/>
        <a:lstStyle/>
        <a:p>
          <a:endParaRPr lang="en-US"/>
        </a:p>
      </dgm:t>
    </dgm:pt>
    <dgm:pt modelId="{F0F730FF-40A0-B244-8108-73B1D4FBC793}">
      <dgm:prSet phldrT="[Text]" custT="1"/>
      <dgm:spPr/>
      <dgm:t>
        <a:bodyPr/>
        <a:lstStyle/>
        <a:p>
          <a:r>
            <a:rPr lang="en-US" sz="1800" b="1" dirty="0" err="1"/>
            <a:t>Drojdie</a:t>
          </a:r>
          <a:r>
            <a:rPr lang="en-US" sz="1800" b="1" dirty="0"/>
            <a:t> </a:t>
          </a:r>
          <a:r>
            <a:rPr lang="en-US" sz="1800" b="1" dirty="0" err="1"/>
            <a:t>alimentară</a:t>
          </a:r>
          <a:endParaRPr lang="en-US" sz="1800" b="1" dirty="0"/>
        </a:p>
      </dgm:t>
    </dgm:pt>
    <dgm:pt modelId="{CD52DF6B-1BB6-BC4B-B57E-FB70EF21DCD2}" type="parTrans" cxnId="{EDB86D94-88E7-CA4F-91EB-2F301340DED2}">
      <dgm:prSet/>
      <dgm:spPr/>
      <dgm:t>
        <a:bodyPr/>
        <a:lstStyle/>
        <a:p>
          <a:endParaRPr lang="en-US"/>
        </a:p>
      </dgm:t>
    </dgm:pt>
    <dgm:pt modelId="{52BF064C-B5B8-264A-BB46-96C3C989E4CD}" type="sibTrans" cxnId="{EDB86D94-88E7-CA4F-91EB-2F301340DED2}">
      <dgm:prSet/>
      <dgm:spPr/>
      <dgm:t>
        <a:bodyPr/>
        <a:lstStyle/>
        <a:p>
          <a:endParaRPr lang="en-US"/>
        </a:p>
      </dgm:t>
    </dgm:pt>
    <dgm:pt modelId="{A7BA62D9-9F41-124C-9B2D-0CEFFEADD37D}">
      <dgm:prSet phldrT="[Text]" custT="1"/>
      <dgm:spPr/>
      <dgm:t>
        <a:bodyPr/>
        <a:lstStyle/>
        <a:p>
          <a:r>
            <a:rPr lang="en-US" sz="1800" b="1" dirty="0" err="1"/>
            <a:t>Cereale</a:t>
          </a:r>
          <a:r>
            <a:rPr lang="en-US" sz="1800" b="1" dirty="0"/>
            <a:t> </a:t>
          </a:r>
          <a:r>
            <a:rPr lang="en-US" sz="1800" b="1" dirty="0" err="1"/>
            <a:t>integrale</a:t>
          </a:r>
          <a:endParaRPr lang="en-US" sz="1800" b="1" dirty="0"/>
        </a:p>
      </dgm:t>
    </dgm:pt>
    <dgm:pt modelId="{9B5D3460-47EA-F040-8C25-3E1020CC47E9}" type="parTrans" cxnId="{F44AB007-2679-9449-A7DC-F4947F1F8645}">
      <dgm:prSet/>
      <dgm:spPr/>
      <dgm:t>
        <a:bodyPr/>
        <a:lstStyle/>
        <a:p>
          <a:endParaRPr lang="en-US"/>
        </a:p>
      </dgm:t>
    </dgm:pt>
    <dgm:pt modelId="{27014602-4EED-5445-BEA7-B001A4A45D75}" type="sibTrans" cxnId="{F44AB007-2679-9449-A7DC-F4947F1F8645}">
      <dgm:prSet/>
      <dgm:spPr/>
      <dgm:t>
        <a:bodyPr/>
        <a:lstStyle/>
        <a:p>
          <a:endParaRPr lang="en-US"/>
        </a:p>
      </dgm:t>
    </dgm:pt>
    <dgm:pt modelId="{06BA27A9-FDC4-F747-830D-43EDEAA3F298}">
      <dgm:prSet phldrT="[Text]" custT="1"/>
      <dgm:spPr/>
      <dgm:t>
        <a:bodyPr/>
        <a:lstStyle/>
        <a:p>
          <a:r>
            <a:rPr lang="en-US" sz="1800" b="1" dirty="0" err="1"/>
            <a:t>Ficat</a:t>
          </a:r>
          <a:r>
            <a:rPr lang="en-US" sz="1800" b="1" dirty="0"/>
            <a:t> de </a:t>
          </a:r>
          <a:r>
            <a:rPr lang="en-US" sz="1800" b="1" dirty="0" err="1"/>
            <a:t>pește</a:t>
          </a:r>
          <a:endParaRPr lang="en-US" sz="1800" b="1" dirty="0"/>
        </a:p>
      </dgm:t>
    </dgm:pt>
    <dgm:pt modelId="{764BF2A6-8A1E-8048-B190-B1721BDEF3A4}" type="parTrans" cxnId="{3A324438-53F6-4046-B0A5-2FF83794A44D}">
      <dgm:prSet/>
      <dgm:spPr/>
      <dgm:t>
        <a:bodyPr/>
        <a:lstStyle/>
        <a:p>
          <a:endParaRPr lang="en-US"/>
        </a:p>
      </dgm:t>
    </dgm:pt>
    <dgm:pt modelId="{5515E7E6-35DF-784D-BD11-6BE90023F3F7}" type="sibTrans" cxnId="{3A324438-53F6-4046-B0A5-2FF83794A44D}">
      <dgm:prSet/>
      <dgm:spPr/>
      <dgm:t>
        <a:bodyPr/>
        <a:lstStyle/>
        <a:p>
          <a:endParaRPr lang="en-US"/>
        </a:p>
      </dgm:t>
    </dgm:pt>
    <dgm:pt modelId="{C7BF5847-9A62-8D41-A310-FB333C7770FC}">
      <dgm:prSet phldrT="[Text]" custT="1"/>
      <dgm:spPr/>
      <dgm:t>
        <a:bodyPr/>
        <a:lstStyle/>
        <a:p>
          <a:r>
            <a:rPr lang="en-US" sz="1800" b="1" dirty="0" err="1"/>
            <a:t>Morcovi</a:t>
          </a:r>
          <a:r>
            <a:rPr lang="en-US" sz="1800" b="1" dirty="0"/>
            <a:t>/</a:t>
          </a:r>
          <a:r>
            <a:rPr lang="en-US" sz="1800" b="1" dirty="0" err="1"/>
            <a:t>suc</a:t>
          </a:r>
          <a:endParaRPr lang="en-US" sz="1800" b="1" dirty="0"/>
        </a:p>
      </dgm:t>
    </dgm:pt>
    <dgm:pt modelId="{C665C7DD-CCB3-A143-9C3E-A9437535E577}" type="parTrans" cxnId="{5CCACA86-3958-F24E-B76E-102B1CFFA07E}">
      <dgm:prSet/>
      <dgm:spPr/>
      <dgm:t>
        <a:bodyPr/>
        <a:lstStyle/>
        <a:p>
          <a:endParaRPr lang="en-US"/>
        </a:p>
      </dgm:t>
    </dgm:pt>
    <dgm:pt modelId="{97E993A4-7932-A44F-8531-222CCA3646F5}" type="sibTrans" cxnId="{5CCACA86-3958-F24E-B76E-102B1CFFA07E}">
      <dgm:prSet/>
      <dgm:spPr/>
      <dgm:t>
        <a:bodyPr/>
        <a:lstStyle/>
        <a:p>
          <a:endParaRPr lang="en-US"/>
        </a:p>
      </dgm:t>
    </dgm:pt>
    <dgm:pt modelId="{7CA5F530-328C-5F4E-A5A1-2C75327229D2}">
      <dgm:prSet phldrT="[Text]" custT="1"/>
      <dgm:spPr/>
      <dgm:t>
        <a:bodyPr/>
        <a:lstStyle/>
        <a:p>
          <a:r>
            <a:rPr lang="en-US" sz="1800" b="1" dirty="0"/>
            <a:t>Legume </a:t>
          </a:r>
          <a:r>
            <a:rPr lang="en-US" sz="1800" b="1" dirty="0" err="1"/>
            <a:t>și</a:t>
          </a:r>
          <a:r>
            <a:rPr lang="en-US" sz="1800" b="1" dirty="0"/>
            <a:t> </a:t>
          </a:r>
          <a:r>
            <a:rPr lang="en-US" sz="1800" b="1" dirty="0" err="1"/>
            <a:t>fructe</a:t>
          </a:r>
          <a:endParaRPr lang="en-US" sz="1800" b="1" dirty="0"/>
        </a:p>
      </dgm:t>
    </dgm:pt>
    <dgm:pt modelId="{B19D1935-B010-FD47-972C-B4C985409273}" type="parTrans" cxnId="{E81612E0-653E-E344-A2CE-E0B52C58F940}">
      <dgm:prSet/>
      <dgm:spPr/>
      <dgm:t>
        <a:bodyPr/>
        <a:lstStyle/>
        <a:p>
          <a:endParaRPr lang="en-US"/>
        </a:p>
      </dgm:t>
    </dgm:pt>
    <dgm:pt modelId="{88C0BB1E-7AF9-124C-8FE2-6813EA06B563}" type="sibTrans" cxnId="{E81612E0-653E-E344-A2CE-E0B52C58F940}">
      <dgm:prSet/>
      <dgm:spPr/>
      <dgm:t>
        <a:bodyPr/>
        <a:lstStyle/>
        <a:p>
          <a:endParaRPr lang="en-US"/>
        </a:p>
      </dgm:t>
    </dgm:pt>
    <dgm:pt modelId="{90BEFC3D-7CB7-7441-B976-A8B71074B2F5}">
      <dgm:prSet phldrT="[Text]" custT="1"/>
      <dgm:spPr/>
      <dgm:t>
        <a:bodyPr/>
        <a:lstStyle/>
        <a:p>
          <a:r>
            <a:rPr lang="en-US" sz="1800" b="1" dirty="0"/>
            <a:t> </a:t>
          </a:r>
          <a:r>
            <a:rPr lang="en-US" sz="1800" b="1" i="1" dirty="0" err="1"/>
            <a:t>Galben</a:t>
          </a:r>
          <a:endParaRPr lang="en-US" sz="1800" b="1" i="1" dirty="0"/>
        </a:p>
      </dgm:t>
    </dgm:pt>
    <dgm:pt modelId="{A7E4EC48-D12A-0844-947B-69D74DE84364}" type="parTrans" cxnId="{7FE7C4B7-EA10-884B-85DD-4E650E3E3EDA}">
      <dgm:prSet/>
      <dgm:spPr/>
      <dgm:t>
        <a:bodyPr/>
        <a:lstStyle/>
        <a:p>
          <a:endParaRPr lang="en-US"/>
        </a:p>
      </dgm:t>
    </dgm:pt>
    <dgm:pt modelId="{28C5335D-214D-404B-A5E6-F11DAB967E01}" type="sibTrans" cxnId="{7FE7C4B7-EA10-884B-85DD-4E650E3E3EDA}">
      <dgm:prSet/>
      <dgm:spPr/>
      <dgm:t>
        <a:bodyPr/>
        <a:lstStyle/>
        <a:p>
          <a:endParaRPr lang="en-US"/>
        </a:p>
      </dgm:t>
    </dgm:pt>
    <dgm:pt modelId="{36C9388D-B739-304B-8E46-6CA7F03AD93A}">
      <dgm:prSet phldrT="[Text]"/>
      <dgm:spPr/>
      <dgm:t>
        <a:bodyPr/>
        <a:lstStyle/>
        <a:p>
          <a:endParaRPr lang="en-US" sz="1300" dirty="0"/>
        </a:p>
      </dgm:t>
    </dgm:pt>
    <dgm:pt modelId="{084ADF07-9E39-934B-BEDF-E3F1E04BB9F4}" type="parTrans" cxnId="{5C582B54-02F2-CE48-9977-36CA0454DD0F}">
      <dgm:prSet/>
      <dgm:spPr/>
      <dgm:t>
        <a:bodyPr/>
        <a:lstStyle/>
        <a:p>
          <a:endParaRPr lang="en-US"/>
        </a:p>
      </dgm:t>
    </dgm:pt>
    <dgm:pt modelId="{3DDA57E7-F75C-A548-BF02-111C468C0305}" type="sibTrans" cxnId="{5C582B54-02F2-CE48-9977-36CA0454DD0F}">
      <dgm:prSet/>
      <dgm:spPr/>
      <dgm:t>
        <a:bodyPr/>
        <a:lstStyle/>
        <a:p>
          <a:endParaRPr lang="en-US"/>
        </a:p>
      </dgm:t>
    </dgm:pt>
    <dgm:pt modelId="{083012C0-849C-EC4F-A7EC-9D4208769BE2}">
      <dgm:prSet phldrT="[Text]" custT="1"/>
      <dgm:spPr/>
      <dgm:t>
        <a:bodyPr/>
        <a:lstStyle/>
        <a:p>
          <a:r>
            <a:rPr lang="en-US" sz="1800" b="1" i="1" dirty="0" err="1"/>
            <a:t>Portocaliu</a:t>
          </a:r>
          <a:endParaRPr lang="en-US" sz="1800" b="1" i="1" dirty="0"/>
        </a:p>
      </dgm:t>
    </dgm:pt>
    <dgm:pt modelId="{9307324C-2741-EC45-9839-D920785F0959}" type="parTrans" cxnId="{492EB6B0-7019-6844-B1E1-2E74E70FE270}">
      <dgm:prSet/>
      <dgm:spPr/>
      <dgm:t>
        <a:bodyPr/>
        <a:lstStyle/>
        <a:p>
          <a:endParaRPr lang="en-US"/>
        </a:p>
      </dgm:t>
    </dgm:pt>
    <dgm:pt modelId="{94EC8F71-1801-5A47-80A3-6344A6EF708F}" type="sibTrans" cxnId="{492EB6B0-7019-6844-B1E1-2E74E70FE270}">
      <dgm:prSet/>
      <dgm:spPr/>
      <dgm:t>
        <a:bodyPr/>
        <a:lstStyle/>
        <a:p>
          <a:endParaRPr lang="en-US"/>
        </a:p>
      </dgm:t>
    </dgm:pt>
    <dgm:pt modelId="{8E0AE6FC-1307-AE46-8EDC-632F6F4F3B8B}">
      <dgm:prSet phldrT="[Text]" custT="1"/>
      <dgm:spPr/>
      <dgm:t>
        <a:bodyPr/>
        <a:lstStyle/>
        <a:p>
          <a:r>
            <a:rPr lang="en-US" sz="1800" b="1" i="1" dirty="0"/>
            <a:t> </a:t>
          </a:r>
          <a:r>
            <a:rPr lang="en-US" sz="1800" b="1" i="1" dirty="0" err="1"/>
            <a:t>Roșu</a:t>
          </a:r>
          <a:endParaRPr lang="en-US" sz="1800" b="1" i="1" dirty="0"/>
        </a:p>
      </dgm:t>
    </dgm:pt>
    <dgm:pt modelId="{D95BEC87-BB7B-E74B-880B-5CB0D9F5BFD3}" type="parTrans" cxnId="{18425CCC-89D1-FE47-B8B1-4B636DFAF421}">
      <dgm:prSet/>
      <dgm:spPr/>
      <dgm:t>
        <a:bodyPr/>
        <a:lstStyle/>
        <a:p>
          <a:endParaRPr lang="en-US"/>
        </a:p>
      </dgm:t>
    </dgm:pt>
    <dgm:pt modelId="{9072342C-F4BF-2D44-9190-54304BBE5906}" type="sibTrans" cxnId="{18425CCC-89D1-FE47-B8B1-4B636DFAF421}">
      <dgm:prSet/>
      <dgm:spPr/>
      <dgm:t>
        <a:bodyPr/>
        <a:lstStyle/>
        <a:p>
          <a:endParaRPr lang="en-US"/>
        </a:p>
      </dgm:t>
    </dgm:pt>
    <dgm:pt modelId="{BAB69413-6765-FD4F-B757-D112008BC2D0}">
      <dgm:prSet phldrT="[Text]" custT="1"/>
      <dgm:spPr/>
      <dgm:t>
        <a:bodyPr/>
        <a:lstStyle/>
        <a:p>
          <a:r>
            <a:rPr lang="en-US" sz="1800" b="1" i="0" dirty="0" err="1"/>
            <a:t>Pătrunjel</a:t>
          </a:r>
          <a:endParaRPr lang="en-US" sz="1800" b="1" i="0" dirty="0"/>
        </a:p>
      </dgm:t>
    </dgm:pt>
    <dgm:pt modelId="{62262AEC-FCEE-A543-8063-F6D8EE53338B}" type="parTrans" cxnId="{3AA725BB-97E7-5045-948C-128FABED50CB}">
      <dgm:prSet/>
      <dgm:spPr/>
      <dgm:t>
        <a:bodyPr/>
        <a:lstStyle/>
        <a:p>
          <a:endParaRPr lang="en-US"/>
        </a:p>
      </dgm:t>
    </dgm:pt>
    <dgm:pt modelId="{597F6E40-39DC-D64A-8764-D6BCA9DECD34}" type="sibTrans" cxnId="{3AA725BB-97E7-5045-948C-128FABED50CB}">
      <dgm:prSet/>
      <dgm:spPr/>
      <dgm:t>
        <a:bodyPr/>
        <a:lstStyle/>
        <a:p>
          <a:endParaRPr lang="en-US"/>
        </a:p>
      </dgm:t>
    </dgm:pt>
    <dgm:pt modelId="{B1DA5488-F9C8-114B-8217-2187F1DE389E}">
      <dgm:prSet phldrT="[Text]" custT="1"/>
      <dgm:spPr/>
      <dgm:t>
        <a:bodyPr/>
        <a:lstStyle/>
        <a:p>
          <a:r>
            <a:rPr lang="en-US" sz="1800" b="1" i="0" dirty="0" err="1"/>
            <a:t>Spanac</a:t>
          </a:r>
          <a:endParaRPr lang="en-US" sz="1800" b="1" i="0" dirty="0"/>
        </a:p>
      </dgm:t>
    </dgm:pt>
    <dgm:pt modelId="{B96D33D4-5CE4-C747-93A1-2782EA3956C5}" type="parTrans" cxnId="{FF54A162-DDEA-7347-92F1-F1DBA45C6DC0}">
      <dgm:prSet/>
      <dgm:spPr/>
      <dgm:t>
        <a:bodyPr/>
        <a:lstStyle/>
        <a:p>
          <a:endParaRPr lang="en-US"/>
        </a:p>
      </dgm:t>
    </dgm:pt>
    <dgm:pt modelId="{786FAAA1-4A97-4B47-9966-D7AF7C63C3EC}" type="sibTrans" cxnId="{FF54A162-DDEA-7347-92F1-F1DBA45C6DC0}">
      <dgm:prSet/>
      <dgm:spPr/>
      <dgm:t>
        <a:bodyPr/>
        <a:lstStyle/>
        <a:p>
          <a:endParaRPr lang="en-US"/>
        </a:p>
      </dgm:t>
    </dgm:pt>
    <dgm:pt modelId="{D6AE8018-44E0-E94B-B334-D9D08E1CF665}">
      <dgm:prSet phldrT="[Text]" custT="1"/>
      <dgm:spPr/>
      <dgm:t>
        <a:bodyPr/>
        <a:lstStyle/>
        <a:p>
          <a:r>
            <a:rPr lang="en-US" sz="1800" b="1" i="0" dirty="0" err="1"/>
            <a:t>Caise</a:t>
          </a:r>
          <a:r>
            <a:rPr lang="en-US" sz="1800" b="1" i="0" dirty="0"/>
            <a:t> </a:t>
          </a:r>
          <a:r>
            <a:rPr lang="en-US" sz="1800" b="1" i="0" dirty="0" err="1"/>
            <a:t>uscate</a:t>
          </a:r>
          <a:endParaRPr lang="en-US" sz="1800" b="1" i="0" dirty="0"/>
        </a:p>
      </dgm:t>
    </dgm:pt>
    <dgm:pt modelId="{8B230C35-B3D0-B040-B527-A1ED4F495A5C}" type="parTrans" cxnId="{1624BCB3-A70C-9348-B9D8-6A921E08AFCA}">
      <dgm:prSet/>
      <dgm:spPr/>
      <dgm:t>
        <a:bodyPr/>
        <a:lstStyle/>
        <a:p>
          <a:endParaRPr lang="en-US"/>
        </a:p>
      </dgm:t>
    </dgm:pt>
    <dgm:pt modelId="{03DEA827-7179-CD41-8409-2EB6E61A6363}" type="sibTrans" cxnId="{1624BCB3-A70C-9348-B9D8-6A921E08AFCA}">
      <dgm:prSet/>
      <dgm:spPr/>
      <dgm:t>
        <a:bodyPr/>
        <a:lstStyle/>
        <a:p>
          <a:endParaRPr lang="en-US"/>
        </a:p>
      </dgm:t>
    </dgm:pt>
    <dgm:pt modelId="{E9F0600B-CD58-3147-9B40-B400C3486B9A}">
      <dgm:prSet phldrT="[Text]" custT="1"/>
      <dgm:spPr/>
      <dgm:t>
        <a:bodyPr/>
        <a:lstStyle/>
        <a:p>
          <a:r>
            <a:rPr lang="en-US" sz="1800" b="1" i="0" dirty="0"/>
            <a:t>Nap</a:t>
          </a:r>
        </a:p>
      </dgm:t>
    </dgm:pt>
    <dgm:pt modelId="{43EEAE65-B872-484C-B702-4B2662E4F179}" type="parTrans" cxnId="{B9018CA3-8ADA-C54B-81DA-2DBB94C2303D}">
      <dgm:prSet/>
      <dgm:spPr/>
      <dgm:t>
        <a:bodyPr/>
        <a:lstStyle/>
        <a:p>
          <a:endParaRPr lang="en-US"/>
        </a:p>
      </dgm:t>
    </dgm:pt>
    <dgm:pt modelId="{DA0A75DC-B0D1-3249-8721-954F7422A034}" type="sibTrans" cxnId="{B9018CA3-8ADA-C54B-81DA-2DBB94C2303D}">
      <dgm:prSet/>
      <dgm:spPr/>
      <dgm:t>
        <a:bodyPr/>
        <a:lstStyle/>
        <a:p>
          <a:endParaRPr lang="en-US"/>
        </a:p>
      </dgm:t>
    </dgm:pt>
    <dgm:pt modelId="{06B3D6AA-BC98-5D49-AE47-B300BECD3B18}">
      <dgm:prSet phldrT="[Text]" custT="1"/>
      <dgm:spPr/>
      <dgm:t>
        <a:bodyPr/>
        <a:lstStyle/>
        <a:p>
          <a:r>
            <a:rPr lang="en-US" sz="1800" b="1" i="0" dirty="0" err="1"/>
            <a:t>Dovleac</a:t>
          </a:r>
          <a:endParaRPr lang="en-US" sz="1800" b="1" i="0" dirty="0"/>
        </a:p>
      </dgm:t>
    </dgm:pt>
    <dgm:pt modelId="{DF86A4E2-6CF0-3549-BE12-FE91A5CDB9C9}" type="parTrans" cxnId="{E79D75F4-8309-7047-94FA-0C0953788CF4}">
      <dgm:prSet/>
      <dgm:spPr/>
      <dgm:t>
        <a:bodyPr/>
        <a:lstStyle/>
        <a:p>
          <a:endParaRPr lang="en-US"/>
        </a:p>
      </dgm:t>
    </dgm:pt>
    <dgm:pt modelId="{01C602B3-FF8D-0943-BB7E-CE5FADBBC1A3}" type="sibTrans" cxnId="{E79D75F4-8309-7047-94FA-0C0953788CF4}">
      <dgm:prSet/>
      <dgm:spPr/>
      <dgm:t>
        <a:bodyPr/>
        <a:lstStyle/>
        <a:p>
          <a:endParaRPr lang="en-US"/>
        </a:p>
      </dgm:t>
    </dgm:pt>
    <dgm:pt modelId="{0DBE877A-B692-7948-8CFC-83803B1D4DF7}">
      <dgm:prSet phldrT="[Text]"/>
      <dgm:spPr/>
      <dgm:t>
        <a:bodyPr/>
        <a:lstStyle/>
        <a:p>
          <a:endParaRPr lang="en-US" sz="1300" b="1" i="0" dirty="0"/>
        </a:p>
      </dgm:t>
    </dgm:pt>
    <dgm:pt modelId="{C6FB457F-C4B4-014A-B555-E2EFEF4D62B8}" type="parTrans" cxnId="{86194C5C-CE8E-4F45-943B-4B6ACAC8B50F}">
      <dgm:prSet/>
      <dgm:spPr/>
      <dgm:t>
        <a:bodyPr/>
        <a:lstStyle/>
        <a:p>
          <a:endParaRPr lang="en-US"/>
        </a:p>
      </dgm:t>
    </dgm:pt>
    <dgm:pt modelId="{DF231D50-3573-8641-960B-A167F38B2A80}" type="sibTrans" cxnId="{86194C5C-CE8E-4F45-943B-4B6ACAC8B50F}">
      <dgm:prSet/>
      <dgm:spPr/>
      <dgm:t>
        <a:bodyPr/>
        <a:lstStyle/>
        <a:p>
          <a:endParaRPr lang="en-US"/>
        </a:p>
      </dgm:t>
    </dgm:pt>
    <dgm:pt modelId="{368D6C9E-CF38-B343-99AC-940FEABC6BB0}">
      <dgm:prSet phldrT="[Text]"/>
      <dgm:spPr/>
      <dgm:t>
        <a:bodyPr/>
        <a:lstStyle/>
        <a:p>
          <a:r>
            <a:rPr lang="en-US" dirty="0" err="1"/>
            <a:t>Fructe</a:t>
          </a:r>
          <a:endParaRPr lang="en-US" dirty="0"/>
        </a:p>
      </dgm:t>
    </dgm:pt>
    <dgm:pt modelId="{43C72B4C-56B7-6648-A9F5-32C43B7103BF}" type="parTrans" cxnId="{B61B94E3-FFC9-A942-9E85-C64FC2466E47}">
      <dgm:prSet/>
      <dgm:spPr/>
      <dgm:t>
        <a:bodyPr/>
        <a:lstStyle/>
        <a:p>
          <a:endParaRPr lang="en-US"/>
        </a:p>
      </dgm:t>
    </dgm:pt>
    <dgm:pt modelId="{CF96D6D5-2D51-7B45-A3A1-8552B0EFC0A3}" type="sibTrans" cxnId="{B61B94E3-FFC9-A942-9E85-C64FC2466E47}">
      <dgm:prSet/>
      <dgm:spPr/>
      <dgm:t>
        <a:bodyPr/>
        <a:lstStyle/>
        <a:p>
          <a:endParaRPr lang="en-US"/>
        </a:p>
      </dgm:t>
    </dgm:pt>
    <dgm:pt modelId="{007ACB31-9CEE-7847-AC82-A3F63D95250B}">
      <dgm:prSet phldrT="[Text]"/>
      <dgm:spPr/>
      <dgm:t>
        <a:bodyPr/>
        <a:lstStyle/>
        <a:p>
          <a:r>
            <a:rPr lang="en-US" dirty="0"/>
            <a:t>Legume</a:t>
          </a:r>
        </a:p>
      </dgm:t>
    </dgm:pt>
    <dgm:pt modelId="{A12AF4FA-D445-7341-993A-EF4FFB58970D}" type="parTrans" cxnId="{9506634E-35A5-A44D-BB83-D8E26A81716A}">
      <dgm:prSet/>
      <dgm:spPr/>
      <dgm:t>
        <a:bodyPr/>
        <a:lstStyle/>
        <a:p>
          <a:endParaRPr lang="en-US"/>
        </a:p>
      </dgm:t>
    </dgm:pt>
    <dgm:pt modelId="{898A057B-716C-D140-84CB-074EFA117314}" type="sibTrans" cxnId="{9506634E-35A5-A44D-BB83-D8E26A81716A}">
      <dgm:prSet/>
      <dgm:spPr/>
      <dgm:t>
        <a:bodyPr/>
        <a:lstStyle/>
        <a:p>
          <a:endParaRPr lang="en-US"/>
        </a:p>
      </dgm:t>
    </dgm:pt>
    <dgm:pt modelId="{8EA8C013-4926-5049-95A2-95F3DED8E5D6}" type="pres">
      <dgm:prSet presAssocID="{E17D1AA8-CE5B-B842-A9C3-03156C8F2C0A}" presName="linearFlow" presStyleCnt="0">
        <dgm:presLayoutVars>
          <dgm:dir/>
          <dgm:animLvl val="lvl"/>
          <dgm:resizeHandles/>
        </dgm:presLayoutVars>
      </dgm:prSet>
      <dgm:spPr/>
    </dgm:pt>
    <dgm:pt modelId="{81D3D9AD-EB34-4C4F-B08E-31F1B3CA794A}" type="pres">
      <dgm:prSet presAssocID="{BEC7F9E1-F15E-8846-BD5B-2A5036E29EAA}" presName="compositeNode" presStyleCnt="0">
        <dgm:presLayoutVars>
          <dgm:bulletEnabled val="1"/>
        </dgm:presLayoutVars>
      </dgm:prSet>
      <dgm:spPr/>
    </dgm:pt>
    <dgm:pt modelId="{1B2A1B24-A135-784B-84A1-DFDD2F94A3B8}" type="pres">
      <dgm:prSet presAssocID="{BEC7F9E1-F15E-8846-BD5B-2A5036E29EAA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CCD4EA-47AF-EA46-86BC-F9D2BA320F4D}" type="pres">
      <dgm:prSet presAssocID="{BEC7F9E1-F15E-8846-BD5B-2A5036E29EAA}" presName="childNode" presStyleLbl="node1" presStyleIdx="0" presStyleCnt="3" custScaleX="112418" custScaleY="113275" custLinFactNeighborY="388">
        <dgm:presLayoutVars>
          <dgm:bulletEnabled val="1"/>
        </dgm:presLayoutVars>
      </dgm:prSet>
      <dgm:spPr/>
    </dgm:pt>
    <dgm:pt modelId="{748822DC-58D6-BD43-9415-78A21FD451FB}" type="pres">
      <dgm:prSet presAssocID="{BEC7F9E1-F15E-8846-BD5B-2A5036E29EA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1A6C4A93-ED1A-E74B-8ABB-A2BA6158FB7C}" type="pres">
      <dgm:prSet presAssocID="{7DF8383A-FFCE-A14F-9099-379F8D0615E9}" presName="sibTrans" presStyleCnt="0"/>
      <dgm:spPr/>
    </dgm:pt>
    <dgm:pt modelId="{28633D1D-D657-3741-BB14-B94CA3978335}" type="pres">
      <dgm:prSet presAssocID="{D07CE4F7-052F-0843-8013-4410FF1A08ED}" presName="compositeNode" presStyleCnt="0">
        <dgm:presLayoutVars>
          <dgm:bulletEnabled val="1"/>
        </dgm:presLayoutVars>
      </dgm:prSet>
      <dgm:spPr/>
    </dgm:pt>
    <dgm:pt modelId="{F6B73B9E-9663-7A47-BA45-8DDED11C060C}" type="pres">
      <dgm:prSet presAssocID="{D07CE4F7-052F-0843-8013-4410FF1A08ED}" presName="image" presStyleLbl="fgImgPlace1" presStyleIdx="1" presStyleCnt="3" custLinFactNeighborX="-33875" custLinFactNeighborY="498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912218F-ECF5-5A41-AAB1-3B676604B78C}" type="pres">
      <dgm:prSet presAssocID="{D07CE4F7-052F-0843-8013-4410FF1A08ED}" presName="childNode" presStyleLbl="node1" presStyleIdx="1" presStyleCnt="3" custScaleX="115321" custScaleY="110911">
        <dgm:presLayoutVars>
          <dgm:bulletEnabled val="1"/>
        </dgm:presLayoutVars>
      </dgm:prSet>
      <dgm:spPr/>
    </dgm:pt>
    <dgm:pt modelId="{4ED148AA-9CB7-BA4A-9EF6-6DB7C4863909}" type="pres">
      <dgm:prSet presAssocID="{D07CE4F7-052F-0843-8013-4410FF1A08E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7A55156-33F1-F949-9B93-9F48FB13D625}" type="pres">
      <dgm:prSet presAssocID="{2D95F143-0855-E847-A33E-D2E491B0E980}" presName="sibTrans" presStyleCnt="0"/>
      <dgm:spPr/>
    </dgm:pt>
    <dgm:pt modelId="{7E211CCF-AB08-3F4F-8ABE-620AAA1F50EC}" type="pres">
      <dgm:prSet presAssocID="{B9880412-DE93-7348-97AB-90527BCCDFFD}" presName="compositeNode" presStyleCnt="0">
        <dgm:presLayoutVars>
          <dgm:bulletEnabled val="1"/>
        </dgm:presLayoutVars>
      </dgm:prSet>
      <dgm:spPr/>
    </dgm:pt>
    <dgm:pt modelId="{C52C07CD-09B2-4949-AD6C-ED542574380C}" type="pres">
      <dgm:prSet presAssocID="{B9880412-DE93-7348-97AB-90527BCCDFFD}" presName="image" presStyleLbl="fgImgPlace1" presStyleIdx="2" presStyleCnt="3" custScaleY="1219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F0415F4-910F-684A-9D07-D5138619DA59}" type="pres">
      <dgm:prSet presAssocID="{B9880412-DE93-7348-97AB-90527BCCDFFD}" presName="childNode" presStyleLbl="node1" presStyleIdx="2" presStyleCnt="3">
        <dgm:presLayoutVars>
          <dgm:bulletEnabled val="1"/>
        </dgm:presLayoutVars>
      </dgm:prSet>
      <dgm:spPr/>
    </dgm:pt>
    <dgm:pt modelId="{A51C7FDB-48A7-4149-BCEB-C4981AF7FF70}" type="pres">
      <dgm:prSet presAssocID="{B9880412-DE93-7348-97AB-90527BCCDFFD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B3C9B00-2CF4-2240-82D0-89F3DD48A298}" type="presOf" srcId="{06BA27A9-FDC4-F747-830D-43EDEAA3F298}" destId="{4912218F-ECF5-5A41-AAB1-3B676604B78C}" srcOrd="0" destOrd="1" presId="urn:microsoft.com/office/officeart/2005/8/layout/hList2"/>
    <dgm:cxn modelId="{F44AB007-2679-9449-A7DC-F4947F1F8645}" srcId="{BEC7F9E1-F15E-8846-BD5B-2A5036E29EAA}" destId="{A7BA62D9-9F41-124C-9B2D-0CEFFEADD37D}" srcOrd="1" destOrd="0" parTransId="{9B5D3460-47EA-F040-8C25-3E1020CC47E9}" sibTransId="{27014602-4EED-5445-BEA7-B001A4A45D75}"/>
    <dgm:cxn modelId="{57CB8A10-A90C-0544-9A6A-1F797B0C8BFD}" type="presOf" srcId="{E17D1AA8-CE5B-B842-A9C3-03156C8F2C0A}" destId="{8EA8C013-4926-5049-95A2-95F3DED8E5D6}" srcOrd="0" destOrd="0" presId="urn:microsoft.com/office/officeart/2005/8/layout/hList2"/>
    <dgm:cxn modelId="{8AA7FF16-0597-BF41-8794-4C3C32977DA1}" type="presOf" srcId="{F8491704-7E22-D349-866C-F681084023A5}" destId="{4912218F-ECF5-5A41-AAB1-3B676604B78C}" srcOrd="0" destOrd="0" presId="urn:microsoft.com/office/officeart/2005/8/layout/hList2"/>
    <dgm:cxn modelId="{2EB39C18-515F-5141-ACF4-C89F1648D5EC}" type="presOf" srcId="{083012C0-849C-EC4F-A7EC-9D4208769BE2}" destId="{4912218F-ECF5-5A41-AAB1-3B676604B78C}" srcOrd="0" destOrd="5" presId="urn:microsoft.com/office/officeart/2005/8/layout/hList2"/>
    <dgm:cxn modelId="{8FE14119-D98D-2641-BF4D-C379A69BACDA}" srcId="{E17D1AA8-CE5B-B842-A9C3-03156C8F2C0A}" destId="{BEC7F9E1-F15E-8846-BD5B-2A5036E29EAA}" srcOrd="0" destOrd="0" parTransId="{20983BC9-9DE5-0B47-A368-D14CE04EF2A3}" sibTransId="{7DF8383A-FFCE-A14F-9099-379F8D0615E9}"/>
    <dgm:cxn modelId="{D5677919-BC12-9648-94CE-1FED543289E0}" type="presOf" srcId="{D6AE8018-44E0-E94B-B334-D9D08E1CF665}" destId="{4912218F-ECF5-5A41-AAB1-3B676604B78C}" srcOrd="0" destOrd="9" presId="urn:microsoft.com/office/officeart/2005/8/layout/hList2"/>
    <dgm:cxn modelId="{46B42E1A-9166-1547-9BCD-3EDA79F661D5}" type="presOf" srcId="{06B3D6AA-BC98-5D49-AE47-B300BECD3B18}" destId="{4912218F-ECF5-5A41-AAB1-3B676604B78C}" srcOrd="0" destOrd="11" presId="urn:microsoft.com/office/officeart/2005/8/layout/hList2"/>
    <dgm:cxn modelId="{E9F2431C-712B-BA43-943B-8C2C14DB2720}" type="presOf" srcId="{BAB69413-6765-FD4F-B757-D112008BC2D0}" destId="{4912218F-ECF5-5A41-AAB1-3B676604B78C}" srcOrd="0" destOrd="7" presId="urn:microsoft.com/office/officeart/2005/8/layout/hList2"/>
    <dgm:cxn modelId="{D4B0391E-85DE-3340-B611-61E06B4B76AD}" type="presOf" srcId="{AC097C08-8DEE-4844-AFBB-268DC83D7CE0}" destId="{A0CCD4EA-47AF-EA46-86BC-F9D2BA320F4D}" srcOrd="0" destOrd="3" presId="urn:microsoft.com/office/officeart/2005/8/layout/hList2"/>
    <dgm:cxn modelId="{985A801F-CB62-F043-B84C-4ECAE0E1C6DC}" type="presOf" srcId="{368D6C9E-CF38-B343-99AC-940FEABC6BB0}" destId="{2F0415F4-910F-684A-9D07-D5138619DA59}" srcOrd="0" destOrd="1" presId="urn:microsoft.com/office/officeart/2005/8/layout/hList2"/>
    <dgm:cxn modelId="{B78FF320-2C5C-F844-AAE7-EDD19DCDDAD2}" type="presOf" srcId="{B5E6073A-2DF6-274F-9C54-48538735FEAC}" destId="{A0CCD4EA-47AF-EA46-86BC-F9D2BA320F4D}" srcOrd="0" destOrd="6" presId="urn:microsoft.com/office/officeart/2005/8/layout/hList2"/>
    <dgm:cxn modelId="{6123E922-D874-234F-A52F-528C83753F95}" type="presOf" srcId="{D57B8880-09B5-A944-A007-374CC0004EA8}" destId="{A0CCD4EA-47AF-EA46-86BC-F9D2BA320F4D}" srcOrd="0" destOrd="5" presId="urn:microsoft.com/office/officeart/2005/8/layout/hList2"/>
    <dgm:cxn modelId="{2B428426-0204-FD4E-A859-DF7F671B4934}" srcId="{E17D1AA8-CE5B-B842-A9C3-03156C8F2C0A}" destId="{D07CE4F7-052F-0843-8013-4410FF1A08ED}" srcOrd="1" destOrd="0" parTransId="{C9379036-C6FE-7E4E-BACF-FF0214EA4ACF}" sibTransId="{2D95F143-0855-E847-A33E-D2E491B0E980}"/>
    <dgm:cxn modelId="{76E0B226-B669-2745-96F5-1059F118AD95}" type="presOf" srcId="{3E887321-B64C-7240-9260-85D84D4A3D29}" destId="{A0CCD4EA-47AF-EA46-86BC-F9D2BA320F4D}" srcOrd="0" destOrd="4" presId="urn:microsoft.com/office/officeart/2005/8/layout/hList2"/>
    <dgm:cxn modelId="{6665B933-B31B-7948-A1DD-74B3EF87114F}" type="presOf" srcId="{F0F730FF-40A0-B244-8108-73B1D4FBC793}" destId="{A0CCD4EA-47AF-EA46-86BC-F9D2BA320F4D}" srcOrd="0" destOrd="9" presId="urn:microsoft.com/office/officeart/2005/8/layout/hList2"/>
    <dgm:cxn modelId="{D50F6C36-1727-5940-BEAD-63C35E680F0A}" srcId="{B9880412-DE93-7348-97AB-90527BCCDFFD}" destId="{45682816-F731-D742-BF47-2012EAB97EC5}" srcOrd="0" destOrd="0" parTransId="{9B7522CE-90E9-1D4F-8CC6-E0C93F95BCAC}" sibTransId="{3B51AAAC-B3A1-E148-B688-7D22E640042B}"/>
    <dgm:cxn modelId="{D1D13337-1CA9-5148-BE87-AE1099D174A8}" srcId="{BEC7F9E1-F15E-8846-BD5B-2A5036E29EAA}" destId="{80B6B272-8DBB-6744-A831-9AD88461A57D}" srcOrd="8" destOrd="0" parTransId="{3C3AE76A-67E3-B742-A0EA-02F086C80071}" sibTransId="{1A47C4E2-FC81-7849-A8D3-206E54C9388A}"/>
    <dgm:cxn modelId="{3A324438-53F6-4046-B0A5-2FF83794A44D}" srcId="{D07CE4F7-052F-0843-8013-4410FF1A08ED}" destId="{06BA27A9-FDC4-F747-830D-43EDEAA3F298}" srcOrd="1" destOrd="0" parTransId="{764BF2A6-8A1E-8048-B190-B1721BDEF3A4}" sibTransId="{5515E7E6-35DF-784D-BD11-6BE90023F3F7}"/>
    <dgm:cxn modelId="{90BA1B4A-AEE9-E349-976C-770C06F4147A}" srcId="{BEC7F9E1-F15E-8846-BD5B-2A5036E29EAA}" destId="{B5E6073A-2DF6-274F-9C54-48538735FEAC}" srcOrd="6" destOrd="0" parTransId="{40343054-B709-3346-B134-AFF40119B096}" sibTransId="{59EE9C5B-0D8A-4C47-A14A-8B6DC2EA5031}"/>
    <dgm:cxn modelId="{9506634E-35A5-A44D-BB83-D8E26A81716A}" srcId="{B9880412-DE93-7348-97AB-90527BCCDFFD}" destId="{007ACB31-9CEE-7847-AC82-A3F63D95250B}" srcOrd="2" destOrd="0" parTransId="{A12AF4FA-D445-7341-993A-EF4FFB58970D}" sibTransId="{898A057B-716C-D140-84CB-074EFA117314}"/>
    <dgm:cxn modelId="{56D20D51-462D-C74D-9C2A-12A03FD51DE4}" srcId="{BEC7F9E1-F15E-8846-BD5B-2A5036E29EAA}" destId="{3E887321-B64C-7240-9260-85D84D4A3D29}" srcOrd="4" destOrd="0" parTransId="{F9755DBF-4078-AE4B-AF3F-6277253ACF03}" sibTransId="{38FF847E-9A02-284B-94BB-85D90B6E52D8}"/>
    <dgm:cxn modelId="{4AC4D352-08C2-AE49-A77F-5756BC900ACD}" type="presOf" srcId="{8E0AE6FC-1307-AE46-8EDC-632F6F4F3B8B}" destId="{4912218F-ECF5-5A41-AAB1-3B676604B78C}" srcOrd="0" destOrd="6" presId="urn:microsoft.com/office/officeart/2005/8/layout/hList2"/>
    <dgm:cxn modelId="{5C582B54-02F2-CE48-9977-36CA0454DD0F}" srcId="{D07CE4F7-052F-0843-8013-4410FF1A08ED}" destId="{36C9388D-B739-304B-8E46-6CA7F03AD93A}" srcOrd="13" destOrd="0" parTransId="{084ADF07-9E39-934B-BEDF-E3F1E04BB9F4}" sibTransId="{3DDA57E7-F75C-A548-BF02-111C468C0305}"/>
    <dgm:cxn modelId="{86194C5C-CE8E-4F45-943B-4B6ACAC8B50F}" srcId="{D07CE4F7-052F-0843-8013-4410FF1A08ED}" destId="{0DBE877A-B692-7948-8CFC-83803B1D4DF7}" srcOrd="12" destOrd="0" parTransId="{C6FB457F-C4B4-014A-B555-E2EFEF4D62B8}" sibTransId="{DF231D50-3573-8641-960B-A167F38B2A80}"/>
    <dgm:cxn modelId="{FF54A162-DDEA-7347-92F1-F1DBA45C6DC0}" srcId="{D07CE4F7-052F-0843-8013-4410FF1A08ED}" destId="{B1DA5488-F9C8-114B-8217-2187F1DE389E}" srcOrd="8" destOrd="0" parTransId="{B96D33D4-5CE4-C747-93A1-2782EA3956C5}" sibTransId="{786FAAA1-4A97-4B47-9966-D7AF7C63C3EC}"/>
    <dgm:cxn modelId="{7E141269-1140-D64A-9B79-4AFD476E2287}" type="presOf" srcId="{C7BF5847-9A62-8D41-A310-FB333C7770FC}" destId="{4912218F-ECF5-5A41-AAB1-3B676604B78C}" srcOrd="0" destOrd="2" presId="urn:microsoft.com/office/officeart/2005/8/layout/hList2"/>
    <dgm:cxn modelId="{BD5F256C-7899-744A-A5E4-30A4A0214986}" srcId="{D07CE4F7-052F-0843-8013-4410FF1A08ED}" destId="{F8491704-7E22-D349-866C-F681084023A5}" srcOrd="0" destOrd="0" parTransId="{E195B095-9BEC-264D-B46D-CF6AA931C31E}" sibTransId="{CBE7279E-26A0-C24A-B6EC-A107BCBA4DD6}"/>
    <dgm:cxn modelId="{B793C57B-0E74-2B43-9202-7B94E98D5A14}" type="presOf" srcId="{0DBE877A-B692-7948-8CFC-83803B1D4DF7}" destId="{4912218F-ECF5-5A41-AAB1-3B676604B78C}" srcOrd="0" destOrd="12" presId="urn:microsoft.com/office/officeart/2005/8/layout/hList2"/>
    <dgm:cxn modelId="{CE69AE7C-1BE6-7B45-8062-F302D92EDD98}" type="presOf" srcId="{45682816-F731-D742-BF47-2012EAB97EC5}" destId="{2F0415F4-910F-684A-9D07-D5138619DA59}" srcOrd="0" destOrd="0" presId="urn:microsoft.com/office/officeart/2005/8/layout/hList2"/>
    <dgm:cxn modelId="{5CCACA86-3958-F24E-B76E-102B1CFFA07E}" srcId="{D07CE4F7-052F-0843-8013-4410FF1A08ED}" destId="{C7BF5847-9A62-8D41-A310-FB333C7770FC}" srcOrd="2" destOrd="0" parTransId="{C665C7DD-CCB3-A143-9C3E-A9437535E577}" sibTransId="{97E993A4-7932-A44F-8531-222CCA3646F5}"/>
    <dgm:cxn modelId="{C182A28D-BE02-A04E-8DB5-1807CEFD09F3}" type="presOf" srcId="{E9F0600B-CD58-3147-9B40-B400C3486B9A}" destId="{4912218F-ECF5-5A41-AAB1-3B676604B78C}" srcOrd="0" destOrd="10" presId="urn:microsoft.com/office/officeart/2005/8/layout/hList2"/>
    <dgm:cxn modelId="{EDB86D94-88E7-CA4F-91EB-2F301340DED2}" srcId="{BEC7F9E1-F15E-8846-BD5B-2A5036E29EAA}" destId="{F0F730FF-40A0-B244-8108-73B1D4FBC793}" srcOrd="9" destOrd="0" parTransId="{CD52DF6B-1BB6-BC4B-B57E-FB70EF21DCD2}" sibTransId="{52BF064C-B5B8-264A-BB46-96C3C989E4CD}"/>
    <dgm:cxn modelId="{6787B396-47A5-7D45-BC82-91C31FC0B1CC}" srcId="{BEC7F9E1-F15E-8846-BD5B-2A5036E29EAA}" destId="{51B848BC-C385-1541-9799-AC564651CFDF}" srcOrd="7" destOrd="0" parTransId="{B0D9F588-808C-BD4B-91F6-20E8E20B82F3}" sibTransId="{ED5064AA-7E75-9348-941F-D9643BCEAB7B}"/>
    <dgm:cxn modelId="{B17A3C9F-5BC8-CF4D-8D41-2671F42D4C20}" type="presOf" srcId="{A7BA62D9-9F41-124C-9B2D-0CEFFEADD37D}" destId="{A0CCD4EA-47AF-EA46-86BC-F9D2BA320F4D}" srcOrd="0" destOrd="1" presId="urn:microsoft.com/office/officeart/2005/8/layout/hList2"/>
    <dgm:cxn modelId="{B9018CA3-8ADA-C54B-81DA-2DBB94C2303D}" srcId="{D07CE4F7-052F-0843-8013-4410FF1A08ED}" destId="{E9F0600B-CD58-3147-9B40-B400C3486B9A}" srcOrd="10" destOrd="0" parTransId="{43EEAE65-B872-484C-B702-4B2662E4F179}" sibTransId="{DA0A75DC-B0D1-3249-8721-954F7422A034}"/>
    <dgm:cxn modelId="{893CCCA6-DD61-2341-A00B-5A0E6FB7C44C}" type="presOf" srcId="{B9880412-DE93-7348-97AB-90527BCCDFFD}" destId="{A51C7FDB-48A7-4149-BCEB-C4981AF7FF70}" srcOrd="0" destOrd="0" presId="urn:microsoft.com/office/officeart/2005/8/layout/hList2"/>
    <dgm:cxn modelId="{F8554BA8-E6CB-4149-B07F-49CE8409F5A0}" type="presOf" srcId="{BEC7F9E1-F15E-8846-BD5B-2A5036E29EAA}" destId="{748822DC-58D6-BD43-9415-78A21FD451FB}" srcOrd="0" destOrd="0" presId="urn:microsoft.com/office/officeart/2005/8/layout/hList2"/>
    <dgm:cxn modelId="{DD2910AE-FDA8-BD4A-A36E-9ABCADB54B65}" srcId="{BEC7F9E1-F15E-8846-BD5B-2A5036E29EAA}" destId="{AC097C08-8DEE-4844-AFBB-268DC83D7CE0}" srcOrd="3" destOrd="0" parTransId="{F28E1BCA-81A1-264F-A4D9-04AD695D3664}" sibTransId="{17A1A359-4306-FE4A-BB26-F872C6B978ED}"/>
    <dgm:cxn modelId="{BE839BAF-A7D0-7042-A063-007BE12BAD3C}" type="presOf" srcId="{36C9388D-B739-304B-8E46-6CA7F03AD93A}" destId="{4912218F-ECF5-5A41-AAB1-3B676604B78C}" srcOrd="0" destOrd="13" presId="urn:microsoft.com/office/officeart/2005/8/layout/hList2"/>
    <dgm:cxn modelId="{492EB6B0-7019-6844-B1E1-2E74E70FE270}" srcId="{D07CE4F7-052F-0843-8013-4410FF1A08ED}" destId="{083012C0-849C-EC4F-A7EC-9D4208769BE2}" srcOrd="5" destOrd="0" parTransId="{9307324C-2741-EC45-9839-D920785F0959}" sibTransId="{94EC8F71-1801-5A47-80A3-6344A6EF708F}"/>
    <dgm:cxn modelId="{1624BCB3-A70C-9348-B9D8-6A921E08AFCA}" srcId="{D07CE4F7-052F-0843-8013-4410FF1A08ED}" destId="{D6AE8018-44E0-E94B-B334-D9D08E1CF665}" srcOrd="9" destOrd="0" parTransId="{8B230C35-B3D0-B040-B527-A1ED4F495A5C}" sibTransId="{03DEA827-7179-CD41-8409-2EB6E61A6363}"/>
    <dgm:cxn modelId="{7FE7C4B7-EA10-884B-85DD-4E650E3E3EDA}" srcId="{D07CE4F7-052F-0843-8013-4410FF1A08ED}" destId="{90BEFC3D-7CB7-7441-B976-A8B71074B2F5}" srcOrd="4" destOrd="0" parTransId="{A7E4EC48-D12A-0844-947B-69D74DE84364}" sibTransId="{28C5335D-214D-404B-A5E6-F11DAB967E01}"/>
    <dgm:cxn modelId="{3F2B26B8-4627-5846-B886-A78BAB74DAE0}" type="presOf" srcId="{007ACB31-9CEE-7847-AC82-A3F63D95250B}" destId="{2F0415F4-910F-684A-9D07-D5138619DA59}" srcOrd="0" destOrd="2" presId="urn:microsoft.com/office/officeart/2005/8/layout/hList2"/>
    <dgm:cxn modelId="{3AA725BB-97E7-5045-948C-128FABED50CB}" srcId="{D07CE4F7-052F-0843-8013-4410FF1A08ED}" destId="{BAB69413-6765-FD4F-B757-D112008BC2D0}" srcOrd="7" destOrd="0" parTransId="{62262AEC-FCEE-A543-8063-F6D8EE53338B}" sibTransId="{597F6E40-39DC-D64A-8764-D6BCA9DECD34}"/>
    <dgm:cxn modelId="{D359FDBB-09D3-DC49-8C15-FAF38D0F9A46}" srcId="{BEC7F9E1-F15E-8846-BD5B-2A5036E29EAA}" destId="{7669FE0D-E013-F146-A829-58259D0D20C4}" srcOrd="0" destOrd="0" parTransId="{B086F42A-13CA-8149-9A0E-72A9D7B3AF93}" sibTransId="{0A258048-B477-2F45-BB94-97AD294FC96B}"/>
    <dgm:cxn modelId="{374FD8C4-1344-E345-8A47-8AD332DFCB2D}" type="presOf" srcId="{90BEFC3D-7CB7-7441-B976-A8B71074B2F5}" destId="{4912218F-ECF5-5A41-AAB1-3B676604B78C}" srcOrd="0" destOrd="4" presId="urn:microsoft.com/office/officeart/2005/8/layout/hList2"/>
    <dgm:cxn modelId="{18425CCC-89D1-FE47-B8B1-4B636DFAF421}" srcId="{D07CE4F7-052F-0843-8013-4410FF1A08ED}" destId="{8E0AE6FC-1307-AE46-8EDC-632F6F4F3B8B}" srcOrd="6" destOrd="0" parTransId="{D95BEC87-BB7B-E74B-880B-5CB0D9F5BFD3}" sibTransId="{9072342C-F4BF-2D44-9190-54304BBE5906}"/>
    <dgm:cxn modelId="{FD5F49D6-7DC2-B04B-A293-927BEEE796B3}" srcId="{BEC7F9E1-F15E-8846-BD5B-2A5036E29EAA}" destId="{D57B8880-09B5-A944-A007-374CC0004EA8}" srcOrd="5" destOrd="0" parTransId="{57DE465E-8C1E-AA4F-8EFD-7E1E22321775}" sibTransId="{707E72BE-73DB-1548-A2BD-8BDB1A829EAB}"/>
    <dgm:cxn modelId="{908E48D7-4082-C043-81E7-2DB3AA6FBE75}" type="presOf" srcId="{828916AB-1046-D640-97D5-E7273151192A}" destId="{A0CCD4EA-47AF-EA46-86BC-F9D2BA320F4D}" srcOrd="0" destOrd="2" presId="urn:microsoft.com/office/officeart/2005/8/layout/hList2"/>
    <dgm:cxn modelId="{846BF9DC-8EBA-B246-960D-83EFFD9A26FE}" type="presOf" srcId="{80B6B272-8DBB-6744-A831-9AD88461A57D}" destId="{A0CCD4EA-47AF-EA46-86BC-F9D2BA320F4D}" srcOrd="0" destOrd="8" presId="urn:microsoft.com/office/officeart/2005/8/layout/hList2"/>
    <dgm:cxn modelId="{E81612E0-653E-E344-A2CE-E0B52C58F940}" srcId="{D07CE4F7-052F-0843-8013-4410FF1A08ED}" destId="{7CA5F530-328C-5F4E-A5A1-2C75327229D2}" srcOrd="3" destOrd="0" parTransId="{B19D1935-B010-FD47-972C-B4C985409273}" sibTransId="{88C0BB1E-7AF9-124C-8FE2-6813EA06B563}"/>
    <dgm:cxn modelId="{B61B94E3-FFC9-A942-9E85-C64FC2466E47}" srcId="{B9880412-DE93-7348-97AB-90527BCCDFFD}" destId="{368D6C9E-CF38-B343-99AC-940FEABC6BB0}" srcOrd="1" destOrd="0" parTransId="{43C72B4C-56B7-6648-A9F5-32C43B7103BF}" sibTransId="{CF96D6D5-2D51-7B45-A3A1-8552B0EFC0A3}"/>
    <dgm:cxn modelId="{380C07E4-55A1-8A43-A872-83707455B28B}" srcId="{E17D1AA8-CE5B-B842-A9C3-03156C8F2C0A}" destId="{B9880412-DE93-7348-97AB-90527BCCDFFD}" srcOrd="2" destOrd="0" parTransId="{A6E83048-0B8D-B440-86A6-7274265B7E54}" sibTransId="{E9D7AA61-FDDB-4440-99A1-4733C8F95B07}"/>
    <dgm:cxn modelId="{B61525E8-5805-824F-8C43-12AF1FB6E809}" type="presOf" srcId="{B1DA5488-F9C8-114B-8217-2187F1DE389E}" destId="{4912218F-ECF5-5A41-AAB1-3B676604B78C}" srcOrd="0" destOrd="8" presId="urn:microsoft.com/office/officeart/2005/8/layout/hList2"/>
    <dgm:cxn modelId="{41F544E8-25A3-9842-A716-3053F6813124}" type="presOf" srcId="{D07CE4F7-052F-0843-8013-4410FF1A08ED}" destId="{4ED148AA-9CB7-BA4A-9EF6-6DB7C4863909}" srcOrd="0" destOrd="0" presId="urn:microsoft.com/office/officeart/2005/8/layout/hList2"/>
    <dgm:cxn modelId="{28A45FE8-F311-F444-A3B7-B011552B7733}" type="presOf" srcId="{7CA5F530-328C-5F4E-A5A1-2C75327229D2}" destId="{4912218F-ECF5-5A41-AAB1-3B676604B78C}" srcOrd="0" destOrd="3" presId="urn:microsoft.com/office/officeart/2005/8/layout/hList2"/>
    <dgm:cxn modelId="{EDF064EB-D5F0-B148-AF13-B3033DD8A956}" type="presOf" srcId="{51B848BC-C385-1541-9799-AC564651CFDF}" destId="{A0CCD4EA-47AF-EA46-86BC-F9D2BA320F4D}" srcOrd="0" destOrd="7" presId="urn:microsoft.com/office/officeart/2005/8/layout/hList2"/>
    <dgm:cxn modelId="{2861A8EB-301D-BC46-B6D9-BA9298380F16}" srcId="{BEC7F9E1-F15E-8846-BD5B-2A5036E29EAA}" destId="{828916AB-1046-D640-97D5-E7273151192A}" srcOrd="2" destOrd="0" parTransId="{20E3B9DA-DA79-DB49-B90E-0339FD8A438E}" sibTransId="{C60C0F43-6BFE-AB48-ACFF-6813C8103840}"/>
    <dgm:cxn modelId="{E79D75F4-8309-7047-94FA-0C0953788CF4}" srcId="{D07CE4F7-052F-0843-8013-4410FF1A08ED}" destId="{06B3D6AA-BC98-5D49-AE47-B300BECD3B18}" srcOrd="11" destOrd="0" parTransId="{DF86A4E2-6CF0-3549-BE12-FE91A5CDB9C9}" sibTransId="{01C602B3-FF8D-0943-BB7E-CE5FADBBC1A3}"/>
    <dgm:cxn modelId="{5E0DDEF5-8D5E-EF4A-9A13-5F7C0F1C9C3C}" type="presOf" srcId="{7669FE0D-E013-F146-A829-58259D0D20C4}" destId="{A0CCD4EA-47AF-EA46-86BC-F9D2BA320F4D}" srcOrd="0" destOrd="0" presId="urn:microsoft.com/office/officeart/2005/8/layout/hList2"/>
    <dgm:cxn modelId="{0E04F2AF-8A56-8445-833E-F44F8E2CA82A}" type="presParOf" srcId="{8EA8C013-4926-5049-95A2-95F3DED8E5D6}" destId="{81D3D9AD-EB34-4C4F-B08E-31F1B3CA794A}" srcOrd="0" destOrd="0" presId="urn:microsoft.com/office/officeart/2005/8/layout/hList2"/>
    <dgm:cxn modelId="{A4827F76-27B9-904C-9B2C-195451186BE0}" type="presParOf" srcId="{81D3D9AD-EB34-4C4F-B08E-31F1B3CA794A}" destId="{1B2A1B24-A135-784B-84A1-DFDD2F94A3B8}" srcOrd="0" destOrd="0" presId="urn:microsoft.com/office/officeart/2005/8/layout/hList2"/>
    <dgm:cxn modelId="{BBB25CAE-3A0D-C144-83CF-C298EC7C81E7}" type="presParOf" srcId="{81D3D9AD-EB34-4C4F-B08E-31F1B3CA794A}" destId="{A0CCD4EA-47AF-EA46-86BC-F9D2BA320F4D}" srcOrd="1" destOrd="0" presId="urn:microsoft.com/office/officeart/2005/8/layout/hList2"/>
    <dgm:cxn modelId="{718BE3B4-033F-B044-B036-5EE2796B014E}" type="presParOf" srcId="{81D3D9AD-EB34-4C4F-B08E-31F1B3CA794A}" destId="{748822DC-58D6-BD43-9415-78A21FD451FB}" srcOrd="2" destOrd="0" presId="urn:microsoft.com/office/officeart/2005/8/layout/hList2"/>
    <dgm:cxn modelId="{D0B4AE50-5F3F-1742-B058-1E364BA2E2E5}" type="presParOf" srcId="{8EA8C013-4926-5049-95A2-95F3DED8E5D6}" destId="{1A6C4A93-ED1A-E74B-8ABB-A2BA6158FB7C}" srcOrd="1" destOrd="0" presId="urn:microsoft.com/office/officeart/2005/8/layout/hList2"/>
    <dgm:cxn modelId="{E69D8BE6-44F2-A645-8780-5471BB442BA6}" type="presParOf" srcId="{8EA8C013-4926-5049-95A2-95F3DED8E5D6}" destId="{28633D1D-D657-3741-BB14-B94CA3978335}" srcOrd="2" destOrd="0" presId="urn:microsoft.com/office/officeart/2005/8/layout/hList2"/>
    <dgm:cxn modelId="{F971D72F-7793-BE41-B45D-50C7CF52FEAA}" type="presParOf" srcId="{28633D1D-D657-3741-BB14-B94CA3978335}" destId="{F6B73B9E-9663-7A47-BA45-8DDED11C060C}" srcOrd="0" destOrd="0" presId="urn:microsoft.com/office/officeart/2005/8/layout/hList2"/>
    <dgm:cxn modelId="{16F264F5-B414-CE44-B881-59EEC58217B8}" type="presParOf" srcId="{28633D1D-D657-3741-BB14-B94CA3978335}" destId="{4912218F-ECF5-5A41-AAB1-3B676604B78C}" srcOrd="1" destOrd="0" presId="urn:microsoft.com/office/officeart/2005/8/layout/hList2"/>
    <dgm:cxn modelId="{85791C5E-C7E6-3246-A1D9-3B4B477A094F}" type="presParOf" srcId="{28633D1D-D657-3741-BB14-B94CA3978335}" destId="{4ED148AA-9CB7-BA4A-9EF6-6DB7C4863909}" srcOrd="2" destOrd="0" presId="urn:microsoft.com/office/officeart/2005/8/layout/hList2"/>
    <dgm:cxn modelId="{53A50C7F-56E2-244C-9631-09E459E98C23}" type="presParOf" srcId="{8EA8C013-4926-5049-95A2-95F3DED8E5D6}" destId="{17A55156-33F1-F949-9B93-9F48FB13D625}" srcOrd="3" destOrd="0" presId="urn:microsoft.com/office/officeart/2005/8/layout/hList2"/>
    <dgm:cxn modelId="{26740191-A648-654D-9EAA-4BDDA61AD651}" type="presParOf" srcId="{8EA8C013-4926-5049-95A2-95F3DED8E5D6}" destId="{7E211CCF-AB08-3F4F-8ABE-620AAA1F50EC}" srcOrd="4" destOrd="0" presId="urn:microsoft.com/office/officeart/2005/8/layout/hList2"/>
    <dgm:cxn modelId="{E189C4C1-18A2-B840-8D4D-AC441D9BD73D}" type="presParOf" srcId="{7E211CCF-AB08-3F4F-8ABE-620AAA1F50EC}" destId="{C52C07CD-09B2-4949-AD6C-ED542574380C}" srcOrd="0" destOrd="0" presId="urn:microsoft.com/office/officeart/2005/8/layout/hList2"/>
    <dgm:cxn modelId="{8FE1C595-B907-0542-B88F-C6181064A8F0}" type="presParOf" srcId="{7E211CCF-AB08-3F4F-8ABE-620AAA1F50EC}" destId="{2F0415F4-910F-684A-9D07-D5138619DA59}" srcOrd="1" destOrd="0" presId="urn:microsoft.com/office/officeart/2005/8/layout/hList2"/>
    <dgm:cxn modelId="{4B5EAE19-7BB3-3F43-8DCA-86EDB64C45BA}" type="presParOf" srcId="{7E211CCF-AB08-3F4F-8ABE-620AAA1F50EC}" destId="{A51C7FDB-48A7-4149-BCEB-C4981AF7FF7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5643F4-C233-5A4B-A60C-3239F184EFF8}" type="doc">
      <dgm:prSet loTypeId="urn:microsoft.com/office/officeart/2005/8/layout/h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B81C4-BDDD-8344-B7FE-B5E35CC811CC}">
      <dgm:prSet phldrT="[Text]"/>
      <dgm:spPr/>
      <dgm:t>
        <a:bodyPr/>
        <a:lstStyle/>
        <a:p>
          <a:r>
            <a:rPr lang="en-US" dirty="0"/>
            <a:t>VITAMINA D</a:t>
          </a:r>
        </a:p>
      </dgm:t>
    </dgm:pt>
    <dgm:pt modelId="{8DD0B384-9635-984B-B6EF-A43E51681D47}" type="parTrans" cxnId="{01D144CA-158A-1C4F-9F2F-421F7F22CAC6}">
      <dgm:prSet/>
      <dgm:spPr/>
      <dgm:t>
        <a:bodyPr/>
        <a:lstStyle/>
        <a:p>
          <a:endParaRPr lang="en-US"/>
        </a:p>
      </dgm:t>
    </dgm:pt>
    <dgm:pt modelId="{0BE12490-B340-B84F-937A-ABFE74F499F3}" type="sibTrans" cxnId="{01D144CA-158A-1C4F-9F2F-421F7F22CAC6}">
      <dgm:prSet/>
      <dgm:spPr/>
      <dgm:t>
        <a:bodyPr/>
        <a:lstStyle/>
        <a:p>
          <a:endParaRPr lang="en-US"/>
        </a:p>
      </dgm:t>
    </dgm:pt>
    <dgm:pt modelId="{C1ACEDF2-B085-1C4C-A6A2-F2AA7240AEE3}">
      <dgm:prSet phldrT="[Text]" custT="1"/>
      <dgm:spPr/>
      <dgm:t>
        <a:bodyPr/>
        <a:lstStyle/>
        <a:p>
          <a:r>
            <a:rPr lang="en-US" sz="2000" b="1" i="1" u="sng" dirty="0">
              <a:solidFill>
                <a:srgbClr val="FFFF00"/>
              </a:solidFill>
            </a:rPr>
            <a:t>SOARE</a:t>
          </a:r>
        </a:p>
      </dgm:t>
    </dgm:pt>
    <dgm:pt modelId="{67100E9A-B6D3-0747-AC0F-DFE21672AC3D}" type="parTrans" cxnId="{1DA84022-48B0-714A-B953-3C6C5E3F6F36}">
      <dgm:prSet/>
      <dgm:spPr/>
      <dgm:t>
        <a:bodyPr/>
        <a:lstStyle/>
        <a:p>
          <a:endParaRPr lang="en-US"/>
        </a:p>
      </dgm:t>
    </dgm:pt>
    <dgm:pt modelId="{F06E4732-24AA-8546-9908-9A436122E452}" type="sibTrans" cxnId="{1DA84022-48B0-714A-B953-3C6C5E3F6F36}">
      <dgm:prSet/>
      <dgm:spPr/>
      <dgm:t>
        <a:bodyPr/>
        <a:lstStyle/>
        <a:p>
          <a:endParaRPr lang="en-US"/>
        </a:p>
      </dgm:t>
    </dgm:pt>
    <dgm:pt modelId="{800FDF48-66E7-1240-AB0F-6B5113EC0756}">
      <dgm:prSet phldrT="[Text]" custT="1"/>
      <dgm:spPr/>
      <dgm:t>
        <a:bodyPr/>
        <a:lstStyle/>
        <a:p>
          <a:r>
            <a:rPr lang="en-US" sz="2000" b="0" dirty="0" err="1"/>
            <a:t>Ficat</a:t>
          </a:r>
          <a:endParaRPr lang="en-US" sz="2000" b="0" dirty="0"/>
        </a:p>
      </dgm:t>
    </dgm:pt>
    <dgm:pt modelId="{EDC3217A-9831-5F46-B659-F86660C8AC63}" type="parTrans" cxnId="{6458FCA0-E2AA-BF49-BDA3-C053B2C1D62D}">
      <dgm:prSet/>
      <dgm:spPr/>
      <dgm:t>
        <a:bodyPr/>
        <a:lstStyle/>
        <a:p>
          <a:endParaRPr lang="en-US"/>
        </a:p>
      </dgm:t>
    </dgm:pt>
    <dgm:pt modelId="{AE6B097B-5249-1741-84E9-97A54AF6A4C7}" type="sibTrans" cxnId="{6458FCA0-E2AA-BF49-BDA3-C053B2C1D62D}">
      <dgm:prSet/>
      <dgm:spPr/>
      <dgm:t>
        <a:bodyPr/>
        <a:lstStyle/>
        <a:p>
          <a:endParaRPr lang="en-US"/>
        </a:p>
      </dgm:t>
    </dgm:pt>
    <dgm:pt modelId="{A9AA3010-1A3B-FB47-B93B-E0B2D7A52C44}">
      <dgm:prSet phldrT="[Text]"/>
      <dgm:spPr/>
      <dgm:t>
        <a:bodyPr/>
        <a:lstStyle/>
        <a:p>
          <a:r>
            <a:rPr lang="en-US" dirty="0"/>
            <a:t>VITAMINA E</a:t>
          </a:r>
        </a:p>
      </dgm:t>
    </dgm:pt>
    <dgm:pt modelId="{71F0E928-F6FA-904E-BD0E-BFEB77831B31}" type="parTrans" cxnId="{DC8E72B6-EFC6-C746-87EB-6A7075231131}">
      <dgm:prSet/>
      <dgm:spPr/>
      <dgm:t>
        <a:bodyPr/>
        <a:lstStyle/>
        <a:p>
          <a:endParaRPr lang="en-US"/>
        </a:p>
      </dgm:t>
    </dgm:pt>
    <dgm:pt modelId="{EB9DCE2C-2927-AD49-A34C-E77EF11912DD}" type="sibTrans" cxnId="{DC8E72B6-EFC6-C746-87EB-6A7075231131}">
      <dgm:prSet/>
      <dgm:spPr/>
      <dgm:t>
        <a:bodyPr/>
        <a:lstStyle/>
        <a:p>
          <a:endParaRPr lang="en-US"/>
        </a:p>
      </dgm:t>
    </dgm:pt>
    <dgm:pt modelId="{BE0F06DF-AF0E-9F48-84E2-F5F558B3C742}">
      <dgm:prSet phldrT="[Text]" custT="1"/>
      <dgm:spPr/>
      <dgm:t>
        <a:bodyPr/>
        <a:lstStyle/>
        <a:p>
          <a:r>
            <a:rPr lang="en-US" sz="2000" b="1" dirty="0" err="1"/>
            <a:t>Germeni</a:t>
          </a:r>
          <a:endParaRPr lang="en-US" sz="2000" b="1" dirty="0"/>
        </a:p>
      </dgm:t>
    </dgm:pt>
    <dgm:pt modelId="{271F0176-71D0-C64E-9C26-E4A9F63BCB2A}" type="parTrans" cxnId="{62AF67CC-D8BD-2841-95AE-6BA354A1CEFE}">
      <dgm:prSet/>
      <dgm:spPr/>
      <dgm:t>
        <a:bodyPr/>
        <a:lstStyle/>
        <a:p>
          <a:endParaRPr lang="en-US"/>
        </a:p>
      </dgm:t>
    </dgm:pt>
    <dgm:pt modelId="{2C87C5A6-C2E0-C343-B247-9EA848B72160}" type="sibTrans" cxnId="{62AF67CC-D8BD-2841-95AE-6BA354A1CEFE}">
      <dgm:prSet/>
      <dgm:spPr/>
      <dgm:t>
        <a:bodyPr/>
        <a:lstStyle/>
        <a:p>
          <a:endParaRPr lang="en-US"/>
        </a:p>
      </dgm:t>
    </dgm:pt>
    <dgm:pt modelId="{0E880D9C-C820-274D-80BB-E3BA3F9C87C3}">
      <dgm:prSet phldrT="[Text]" custT="1"/>
      <dgm:spPr/>
      <dgm:t>
        <a:bodyPr/>
        <a:lstStyle/>
        <a:p>
          <a:r>
            <a:rPr lang="en-US" sz="2000" b="1" dirty="0" err="1"/>
            <a:t>Nuci</a:t>
          </a:r>
          <a:endParaRPr lang="en-US" sz="2000" b="1" dirty="0"/>
        </a:p>
      </dgm:t>
    </dgm:pt>
    <dgm:pt modelId="{5BF006B0-5656-174A-B89F-24D6E5935B1C}" type="parTrans" cxnId="{B43A1102-9073-CA4F-B63C-DD86B73A9D46}">
      <dgm:prSet/>
      <dgm:spPr/>
      <dgm:t>
        <a:bodyPr/>
        <a:lstStyle/>
        <a:p>
          <a:endParaRPr lang="en-US"/>
        </a:p>
      </dgm:t>
    </dgm:pt>
    <dgm:pt modelId="{A2C7FA30-6EE5-4147-9DCF-81F9236D920A}" type="sibTrans" cxnId="{B43A1102-9073-CA4F-B63C-DD86B73A9D46}">
      <dgm:prSet/>
      <dgm:spPr/>
      <dgm:t>
        <a:bodyPr/>
        <a:lstStyle/>
        <a:p>
          <a:endParaRPr lang="en-US"/>
        </a:p>
      </dgm:t>
    </dgm:pt>
    <dgm:pt modelId="{1D446CBD-0650-124B-B2E4-9340D39C1736}">
      <dgm:prSet phldrT="[Text]"/>
      <dgm:spPr/>
      <dgm:t>
        <a:bodyPr/>
        <a:lstStyle/>
        <a:p>
          <a:r>
            <a:rPr lang="en-US" dirty="0"/>
            <a:t>FIBRE                </a:t>
          </a:r>
        </a:p>
      </dgm:t>
    </dgm:pt>
    <dgm:pt modelId="{EA48C2A7-D916-014E-A866-98EF0210806A}" type="parTrans" cxnId="{CE7916BE-CDDF-B14C-8A72-EAB18DF332DA}">
      <dgm:prSet/>
      <dgm:spPr/>
      <dgm:t>
        <a:bodyPr/>
        <a:lstStyle/>
        <a:p>
          <a:endParaRPr lang="en-US"/>
        </a:p>
      </dgm:t>
    </dgm:pt>
    <dgm:pt modelId="{44F3F5B1-A8F3-F74B-B0EF-CE8F317420E2}" type="sibTrans" cxnId="{CE7916BE-CDDF-B14C-8A72-EAB18DF332DA}">
      <dgm:prSet/>
      <dgm:spPr/>
      <dgm:t>
        <a:bodyPr/>
        <a:lstStyle/>
        <a:p>
          <a:endParaRPr lang="en-US"/>
        </a:p>
      </dgm:t>
    </dgm:pt>
    <dgm:pt modelId="{F923631F-3456-FF4D-A12E-0AC7E7763165}">
      <dgm:prSet phldrT="[Text]" custT="1"/>
      <dgm:spPr/>
      <dgm:t>
        <a:bodyPr/>
        <a:lstStyle/>
        <a:p>
          <a:r>
            <a:rPr lang="en-US" sz="1900" b="1" dirty="0" err="1"/>
            <a:t>Tărâțe</a:t>
          </a:r>
          <a:endParaRPr lang="en-US" sz="1900" b="1" dirty="0"/>
        </a:p>
      </dgm:t>
    </dgm:pt>
    <dgm:pt modelId="{C1481520-3908-3649-B5B2-CC666D5AB87C}" type="parTrans" cxnId="{D07B9FE4-A9CE-DC47-BFF2-1D0BE95295F0}">
      <dgm:prSet/>
      <dgm:spPr/>
      <dgm:t>
        <a:bodyPr/>
        <a:lstStyle/>
        <a:p>
          <a:endParaRPr lang="en-US"/>
        </a:p>
      </dgm:t>
    </dgm:pt>
    <dgm:pt modelId="{C1EC8922-F8E5-5D43-BE78-B0AF7FB045C0}" type="sibTrans" cxnId="{D07B9FE4-A9CE-DC47-BFF2-1D0BE95295F0}">
      <dgm:prSet/>
      <dgm:spPr/>
      <dgm:t>
        <a:bodyPr/>
        <a:lstStyle/>
        <a:p>
          <a:endParaRPr lang="en-US"/>
        </a:p>
      </dgm:t>
    </dgm:pt>
    <dgm:pt modelId="{ECE70B31-0AF3-E246-975C-9F0A83D7F8E6}">
      <dgm:prSet phldrT="[Text]" custT="1"/>
      <dgm:spPr/>
      <dgm:t>
        <a:bodyPr/>
        <a:lstStyle/>
        <a:p>
          <a:r>
            <a:rPr lang="en-US" sz="1900" b="1" dirty="0" err="1"/>
            <a:t>Condimente</a:t>
          </a:r>
          <a:endParaRPr lang="en-US" sz="1900" b="1" dirty="0"/>
        </a:p>
      </dgm:t>
    </dgm:pt>
    <dgm:pt modelId="{2D9E0887-1D81-5C49-B6A7-C415A5ADC220}" type="parTrans" cxnId="{50FE25D4-8A56-504D-8F68-6625172D67B4}">
      <dgm:prSet/>
      <dgm:spPr/>
      <dgm:t>
        <a:bodyPr/>
        <a:lstStyle/>
        <a:p>
          <a:endParaRPr lang="en-US"/>
        </a:p>
      </dgm:t>
    </dgm:pt>
    <dgm:pt modelId="{002B8F26-B4BB-A541-BABF-02C95B94ED99}" type="sibTrans" cxnId="{50FE25D4-8A56-504D-8F68-6625172D67B4}">
      <dgm:prSet/>
      <dgm:spPr/>
      <dgm:t>
        <a:bodyPr/>
        <a:lstStyle/>
        <a:p>
          <a:endParaRPr lang="en-US"/>
        </a:p>
      </dgm:t>
    </dgm:pt>
    <dgm:pt modelId="{7D99FE34-A1B4-8C49-9B19-BBFE72A08615}">
      <dgm:prSet phldrT="[Text]" custT="1"/>
      <dgm:spPr/>
      <dgm:t>
        <a:bodyPr/>
        <a:lstStyle/>
        <a:p>
          <a:r>
            <a:rPr lang="en-US" sz="2000" b="0" dirty="0" err="1"/>
            <a:t>Ficat</a:t>
          </a:r>
          <a:r>
            <a:rPr lang="en-US" sz="2000" b="0" dirty="0"/>
            <a:t> de cod</a:t>
          </a:r>
        </a:p>
      </dgm:t>
    </dgm:pt>
    <dgm:pt modelId="{62D76743-4ED2-4949-A4B4-EE5F79048B08}" type="parTrans" cxnId="{C5A477B1-C2FF-8A40-A391-19170AD983C7}">
      <dgm:prSet/>
      <dgm:spPr/>
      <dgm:t>
        <a:bodyPr/>
        <a:lstStyle/>
        <a:p>
          <a:endParaRPr lang="en-US"/>
        </a:p>
      </dgm:t>
    </dgm:pt>
    <dgm:pt modelId="{E8A527AD-0C7B-164C-99A0-2A2919AC95D2}" type="sibTrans" cxnId="{C5A477B1-C2FF-8A40-A391-19170AD983C7}">
      <dgm:prSet/>
      <dgm:spPr/>
      <dgm:t>
        <a:bodyPr/>
        <a:lstStyle/>
        <a:p>
          <a:endParaRPr lang="en-US"/>
        </a:p>
      </dgm:t>
    </dgm:pt>
    <dgm:pt modelId="{E159E518-20B1-A546-B4A9-4415247EA45F}">
      <dgm:prSet phldrT="[Text]" custT="1"/>
      <dgm:spPr/>
      <dgm:t>
        <a:bodyPr/>
        <a:lstStyle/>
        <a:p>
          <a:r>
            <a:rPr lang="en-US" sz="2000" b="0" dirty="0" err="1"/>
            <a:t>Ulei</a:t>
          </a:r>
          <a:r>
            <a:rPr lang="en-US" sz="2000" b="0" dirty="0"/>
            <a:t> de </a:t>
          </a:r>
          <a:r>
            <a:rPr lang="en-US" sz="2000" b="0" dirty="0" err="1"/>
            <a:t>pește</a:t>
          </a:r>
          <a:endParaRPr lang="en-US" sz="2000" b="0" dirty="0"/>
        </a:p>
      </dgm:t>
    </dgm:pt>
    <dgm:pt modelId="{06017C50-00A5-AC41-9DE1-6F87CA8ABAFE}" type="parTrans" cxnId="{3BC8DEE0-628B-D14E-80EC-FF00961CEF7F}">
      <dgm:prSet/>
      <dgm:spPr/>
      <dgm:t>
        <a:bodyPr/>
        <a:lstStyle/>
        <a:p>
          <a:endParaRPr lang="en-US"/>
        </a:p>
      </dgm:t>
    </dgm:pt>
    <dgm:pt modelId="{8C2DBC6A-75B9-B94F-BA4C-6D3CB3219F15}" type="sibTrans" cxnId="{3BC8DEE0-628B-D14E-80EC-FF00961CEF7F}">
      <dgm:prSet/>
      <dgm:spPr/>
      <dgm:t>
        <a:bodyPr/>
        <a:lstStyle/>
        <a:p>
          <a:endParaRPr lang="en-US"/>
        </a:p>
      </dgm:t>
    </dgm:pt>
    <dgm:pt modelId="{E5C60872-C964-3846-B826-CFB730085257}">
      <dgm:prSet phldrT="[Text]"/>
      <dgm:spPr/>
      <dgm:t>
        <a:bodyPr/>
        <a:lstStyle/>
        <a:p>
          <a:endParaRPr lang="en-US" sz="1700" dirty="0"/>
        </a:p>
      </dgm:t>
    </dgm:pt>
    <dgm:pt modelId="{80540DFB-6B13-D94D-B50A-A01CD487D8C5}" type="parTrans" cxnId="{B8FA700D-78EB-6045-B200-D3BB2B6092DD}">
      <dgm:prSet/>
      <dgm:spPr/>
      <dgm:t>
        <a:bodyPr/>
        <a:lstStyle/>
        <a:p>
          <a:endParaRPr lang="en-US"/>
        </a:p>
      </dgm:t>
    </dgm:pt>
    <dgm:pt modelId="{F035D51D-E404-CE46-9327-E5D4F32DCDEC}" type="sibTrans" cxnId="{B8FA700D-78EB-6045-B200-D3BB2B6092DD}">
      <dgm:prSet/>
      <dgm:spPr/>
      <dgm:t>
        <a:bodyPr/>
        <a:lstStyle/>
        <a:p>
          <a:endParaRPr lang="en-US"/>
        </a:p>
      </dgm:t>
    </dgm:pt>
    <dgm:pt modelId="{B98108EE-B659-0447-B738-320AF814FD7F}">
      <dgm:prSet phldrT="[Text]" custT="1"/>
      <dgm:spPr/>
      <dgm:t>
        <a:bodyPr/>
        <a:lstStyle/>
        <a:p>
          <a:r>
            <a:rPr lang="en-US" sz="2000" b="0" dirty="0" err="1"/>
            <a:t>Ouă</a:t>
          </a:r>
          <a:endParaRPr lang="en-US" sz="2000" b="0" dirty="0"/>
        </a:p>
      </dgm:t>
    </dgm:pt>
    <dgm:pt modelId="{2387E3C3-9EC4-B244-B572-CB3ACD5EF6F7}" type="parTrans" cxnId="{9C264423-4F71-9247-9808-D77D740EB29A}">
      <dgm:prSet/>
      <dgm:spPr/>
      <dgm:t>
        <a:bodyPr/>
        <a:lstStyle/>
        <a:p>
          <a:endParaRPr lang="en-US"/>
        </a:p>
      </dgm:t>
    </dgm:pt>
    <dgm:pt modelId="{43403821-5EE7-7F45-A83A-F19812706B48}" type="sibTrans" cxnId="{9C264423-4F71-9247-9808-D77D740EB29A}">
      <dgm:prSet/>
      <dgm:spPr/>
      <dgm:t>
        <a:bodyPr/>
        <a:lstStyle/>
        <a:p>
          <a:endParaRPr lang="en-US"/>
        </a:p>
      </dgm:t>
    </dgm:pt>
    <dgm:pt modelId="{8524E60C-9DA2-8F41-8F0D-AEA30D9EE196}">
      <dgm:prSet phldrT="[Text]" custT="1"/>
      <dgm:spPr/>
      <dgm:t>
        <a:bodyPr/>
        <a:lstStyle/>
        <a:p>
          <a:r>
            <a:rPr lang="en-US" sz="2000" b="0" dirty="0" err="1"/>
            <a:t>Cereale</a:t>
          </a:r>
          <a:endParaRPr lang="en-US" sz="2000" b="0" dirty="0"/>
        </a:p>
      </dgm:t>
    </dgm:pt>
    <dgm:pt modelId="{9B0E19DA-A670-D94B-BD39-7BC6268EA904}" type="parTrans" cxnId="{52BC4E33-49C3-F147-A099-AE1B51B6F53E}">
      <dgm:prSet/>
      <dgm:spPr/>
      <dgm:t>
        <a:bodyPr/>
        <a:lstStyle/>
        <a:p>
          <a:endParaRPr lang="en-US"/>
        </a:p>
      </dgm:t>
    </dgm:pt>
    <dgm:pt modelId="{8D114B40-CA05-E54E-A676-04E0E277BC0E}" type="sibTrans" cxnId="{52BC4E33-49C3-F147-A099-AE1B51B6F53E}">
      <dgm:prSet/>
      <dgm:spPr/>
      <dgm:t>
        <a:bodyPr/>
        <a:lstStyle/>
        <a:p>
          <a:endParaRPr lang="en-US"/>
        </a:p>
      </dgm:t>
    </dgm:pt>
    <dgm:pt modelId="{B7E654AC-A88E-A348-BE11-823651306534}">
      <dgm:prSet phldrT="[Text]" custT="1"/>
      <dgm:spPr/>
      <dgm:t>
        <a:bodyPr/>
        <a:lstStyle/>
        <a:p>
          <a:r>
            <a:rPr lang="en-US" sz="2000" b="1" dirty="0" err="1"/>
            <a:t>Semințe</a:t>
          </a:r>
          <a:endParaRPr lang="en-US" sz="2000" b="1" dirty="0"/>
        </a:p>
      </dgm:t>
    </dgm:pt>
    <dgm:pt modelId="{7E65F839-9320-CC42-8D3E-55308615568B}" type="parTrans" cxnId="{3A910C90-63D9-5942-B244-2D85439FFB12}">
      <dgm:prSet/>
      <dgm:spPr/>
      <dgm:t>
        <a:bodyPr/>
        <a:lstStyle/>
        <a:p>
          <a:endParaRPr lang="en-US"/>
        </a:p>
      </dgm:t>
    </dgm:pt>
    <dgm:pt modelId="{5E4BC293-51D9-AC41-96E9-E74701567737}" type="sibTrans" cxnId="{3A910C90-63D9-5942-B244-2D85439FFB12}">
      <dgm:prSet/>
      <dgm:spPr/>
      <dgm:t>
        <a:bodyPr/>
        <a:lstStyle/>
        <a:p>
          <a:endParaRPr lang="en-US"/>
        </a:p>
      </dgm:t>
    </dgm:pt>
    <dgm:pt modelId="{866B38E4-45F7-344B-AD73-03CBB9DE6D43}">
      <dgm:prSet phldrT="[Text]" custT="1"/>
      <dgm:spPr/>
      <dgm:t>
        <a:bodyPr/>
        <a:lstStyle/>
        <a:p>
          <a:r>
            <a:rPr lang="en-US" sz="2000" b="1" dirty="0" err="1"/>
            <a:t>Uleiuri</a:t>
          </a:r>
          <a:r>
            <a:rPr lang="en-US" sz="2000" b="1" dirty="0"/>
            <a:t> (</a:t>
          </a:r>
          <a:r>
            <a:rPr lang="en-US" sz="2000" b="1" dirty="0" err="1"/>
            <a:t>presate</a:t>
          </a:r>
          <a:r>
            <a:rPr lang="en-US" sz="2000" b="1" dirty="0"/>
            <a:t> la </a:t>
          </a:r>
          <a:r>
            <a:rPr lang="en-US" sz="2000" b="1" dirty="0" err="1"/>
            <a:t>rece</a:t>
          </a:r>
          <a:r>
            <a:rPr lang="en-US" sz="2000" b="1" dirty="0"/>
            <a:t>)</a:t>
          </a:r>
        </a:p>
      </dgm:t>
    </dgm:pt>
    <dgm:pt modelId="{36FA8BEC-851E-1647-8B58-72B1BB38D5DE}" type="parTrans" cxnId="{46FFB8DA-4319-E547-BBAD-D43F3AB4B0D7}">
      <dgm:prSet/>
      <dgm:spPr/>
      <dgm:t>
        <a:bodyPr/>
        <a:lstStyle/>
        <a:p>
          <a:endParaRPr lang="en-US"/>
        </a:p>
      </dgm:t>
    </dgm:pt>
    <dgm:pt modelId="{277EE197-0762-D64B-BA02-C4C94D29B0F1}" type="sibTrans" cxnId="{46FFB8DA-4319-E547-BBAD-D43F3AB4B0D7}">
      <dgm:prSet/>
      <dgm:spPr/>
      <dgm:t>
        <a:bodyPr/>
        <a:lstStyle/>
        <a:p>
          <a:endParaRPr lang="en-US"/>
        </a:p>
      </dgm:t>
    </dgm:pt>
    <dgm:pt modelId="{71BECD50-0C90-4A43-BC2D-ECF3203C3363}">
      <dgm:prSet phldrT="[Text]" custT="1"/>
      <dgm:spPr/>
      <dgm:t>
        <a:bodyPr/>
        <a:lstStyle/>
        <a:p>
          <a:r>
            <a:rPr lang="en-US" sz="2000" b="1" dirty="0" err="1"/>
            <a:t>Icre</a:t>
          </a:r>
          <a:endParaRPr lang="en-US" sz="2000" b="1" dirty="0"/>
        </a:p>
      </dgm:t>
    </dgm:pt>
    <dgm:pt modelId="{7EDA74A6-DE7F-FB4C-B221-0AFC75A3D9F1}" type="parTrans" cxnId="{0E7082AD-9223-C94D-9FAF-6BE75D4D0ADA}">
      <dgm:prSet/>
      <dgm:spPr/>
      <dgm:t>
        <a:bodyPr/>
        <a:lstStyle/>
        <a:p>
          <a:endParaRPr lang="en-US"/>
        </a:p>
      </dgm:t>
    </dgm:pt>
    <dgm:pt modelId="{746E9EEF-F8FF-C748-B635-9FC433E477DA}" type="sibTrans" cxnId="{0E7082AD-9223-C94D-9FAF-6BE75D4D0ADA}">
      <dgm:prSet/>
      <dgm:spPr/>
      <dgm:t>
        <a:bodyPr/>
        <a:lstStyle/>
        <a:p>
          <a:endParaRPr lang="en-US"/>
        </a:p>
      </dgm:t>
    </dgm:pt>
    <dgm:pt modelId="{B1941AB4-4AC4-0541-BDF1-EF2C2074E830}">
      <dgm:prSet phldrT="[Text]" custT="1"/>
      <dgm:spPr/>
      <dgm:t>
        <a:bodyPr/>
        <a:lstStyle/>
        <a:p>
          <a:r>
            <a:rPr lang="en-US" sz="2000" b="1" dirty="0" err="1"/>
            <a:t>Gălbenuș</a:t>
          </a:r>
          <a:endParaRPr lang="en-US" sz="2000" b="1" dirty="0"/>
        </a:p>
      </dgm:t>
    </dgm:pt>
    <dgm:pt modelId="{EDBBDF96-BA4E-FF47-AC46-B2A86DB323F6}" type="parTrans" cxnId="{42536B3B-6667-FF4C-8E8F-BC678F0A70B0}">
      <dgm:prSet/>
      <dgm:spPr/>
      <dgm:t>
        <a:bodyPr/>
        <a:lstStyle/>
        <a:p>
          <a:endParaRPr lang="en-US"/>
        </a:p>
      </dgm:t>
    </dgm:pt>
    <dgm:pt modelId="{68C73B63-D713-264C-A502-B0EA7743485F}" type="sibTrans" cxnId="{42536B3B-6667-FF4C-8E8F-BC678F0A70B0}">
      <dgm:prSet/>
      <dgm:spPr/>
      <dgm:t>
        <a:bodyPr/>
        <a:lstStyle/>
        <a:p>
          <a:endParaRPr lang="en-US"/>
        </a:p>
      </dgm:t>
    </dgm:pt>
    <dgm:pt modelId="{CAE6716D-F619-D64F-83E9-BC5DEF17A0E8}">
      <dgm:prSet phldrT="[Text]" custT="1"/>
      <dgm:spPr/>
      <dgm:t>
        <a:bodyPr/>
        <a:lstStyle/>
        <a:p>
          <a:r>
            <a:rPr lang="en-US" sz="2000" b="1" dirty="0" err="1"/>
            <a:t>Lecitină</a:t>
          </a:r>
          <a:r>
            <a:rPr lang="en-US" sz="2000" b="1" dirty="0"/>
            <a:t> de </a:t>
          </a:r>
          <a:r>
            <a:rPr lang="en-US" sz="2000" b="1" dirty="0" err="1"/>
            <a:t>soia</a:t>
          </a:r>
          <a:endParaRPr lang="en-US" sz="2000" b="1" dirty="0"/>
        </a:p>
      </dgm:t>
    </dgm:pt>
    <dgm:pt modelId="{922760AF-3D6C-534C-9B86-BB7B3BF6D901}" type="parTrans" cxnId="{5EFA2A29-7BD7-5B4C-92EE-4752C3409BB5}">
      <dgm:prSet/>
      <dgm:spPr/>
      <dgm:t>
        <a:bodyPr/>
        <a:lstStyle/>
        <a:p>
          <a:endParaRPr lang="en-US"/>
        </a:p>
      </dgm:t>
    </dgm:pt>
    <dgm:pt modelId="{EED09B22-EDD7-F24E-A442-C2749F05F131}" type="sibTrans" cxnId="{5EFA2A29-7BD7-5B4C-92EE-4752C3409BB5}">
      <dgm:prSet/>
      <dgm:spPr/>
      <dgm:t>
        <a:bodyPr/>
        <a:lstStyle/>
        <a:p>
          <a:endParaRPr lang="en-US"/>
        </a:p>
      </dgm:t>
    </dgm:pt>
    <dgm:pt modelId="{7F59DC43-5855-AD4D-8611-5CADE575BD81}">
      <dgm:prSet phldrT="[Text]" custT="1"/>
      <dgm:spPr/>
      <dgm:t>
        <a:bodyPr/>
        <a:lstStyle/>
        <a:p>
          <a:r>
            <a:rPr lang="en-US" sz="1900" b="1" dirty="0"/>
            <a:t>Frunze </a:t>
          </a:r>
        </a:p>
      </dgm:t>
    </dgm:pt>
    <dgm:pt modelId="{38D96E99-4197-314F-B3C5-76F76CBEA1CD}" type="parTrans" cxnId="{B384142B-8BE7-0F4D-9020-91F19E6BB1EF}">
      <dgm:prSet/>
      <dgm:spPr/>
      <dgm:t>
        <a:bodyPr/>
        <a:lstStyle/>
        <a:p>
          <a:endParaRPr lang="en-US"/>
        </a:p>
      </dgm:t>
    </dgm:pt>
    <dgm:pt modelId="{7485C0D9-573C-E84C-BBDD-55C53E6421CE}" type="sibTrans" cxnId="{B384142B-8BE7-0F4D-9020-91F19E6BB1EF}">
      <dgm:prSet/>
      <dgm:spPr/>
      <dgm:t>
        <a:bodyPr/>
        <a:lstStyle/>
        <a:p>
          <a:endParaRPr lang="en-US"/>
        </a:p>
      </dgm:t>
    </dgm:pt>
    <dgm:pt modelId="{7F61E0FE-D4BB-F149-878B-92CD2589A10F}">
      <dgm:prSet phldrT="[Text]"/>
      <dgm:spPr/>
      <dgm:t>
        <a:bodyPr/>
        <a:lstStyle/>
        <a:p>
          <a:endParaRPr lang="en-US" sz="1700" dirty="0"/>
        </a:p>
      </dgm:t>
    </dgm:pt>
    <dgm:pt modelId="{C20685AB-1EF7-424F-9BDE-0F9F02158AD6}" type="parTrans" cxnId="{788D7194-3D40-E34B-97A2-94CF94D43618}">
      <dgm:prSet/>
      <dgm:spPr/>
      <dgm:t>
        <a:bodyPr/>
        <a:lstStyle/>
        <a:p>
          <a:endParaRPr lang="en-US"/>
        </a:p>
      </dgm:t>
    </dgm:pt>
    <dgm:pt modelId="{E98B41F8-7BB3-6245-A0C5-1DE8EBE88A58}" type="sibTrans" cxnId="{788D7194-3D40-E34B-97A2-94CF94D43618}">
      <dgm:prSet/>
      <dgm:spPr/>
      <dgm:t>
        <a:bodyPr/>
        <a:lstStyle/>
        <a:p>
          <a:endParaRPr lang="en-US"/>
        </a:p>
      </dgm:t>
    </dgm:pt>
    <dgm:pt modelId="{5FB6D9DA-53BB-8B44-B72C-E43A228D2AD6}">
      <dgm:prSet phldrT="[Text]" custT="1"/>
      <dgm:spPr/>
      <dgm:t>
        <a:bodyPr/>
        <a:lstStyle/>
        <a:p>
          <a:r>
            <a:rPr lang="en-US" sz="1900" b="1" dirty="0"/>
            <a:t>Legume</a:t>
          </a:r>
        </a:p>
      </dgm:t>
    </dgm:pt>
    <dgm:pt modelId="{4235F8D4-0234-164F-B3FB-F9836953F1CD}" type="parTrans" cxnId="{6176BA10-ABA4-D34E-AF4C-B07F11A60D5F}">
      <dgm:prSet/>
      <dgm:spPr/>
      <dgm:t>
        <a:bodyPr/>
        <a:lstStyle/>
        <a:p>
          <a:endParaRPr lang="en-US"/>
        </a:p>
      </dgm:t>
    </dgm:pt>
    <dgm:pt modelId="{4E927158-765E-ED48-828A-1DFC990CBDCA}" type="sibTrans" cxnId="{6176BA10-ABA4-D34E-AF4C-B07F11A60D5F}">
      <dgm:prSet/>
      <dgm:spPr/>
      <dgm:t>
        <a:bodyPr/>
        <a:lstStyle/>
        <a:p>
          <a:endParaRPr lang="en-US"/>
        </a:p>
      </dgm:t>
    </dgm:pt>
    <dgm:pt modelId="{7099C8FD-0BB6-6D48-91D4-F4C356FAAEDC}">
      <dgm:prSet phldrT="[Text]" custT="1"/>
      <dgm:spPr/>
      <dgm:t>
        <a:bodyPr/>
        <a:lstStyle/>
        <a:p>
          <a:r>
            <a:rPr lang="en-US" sz="1900" b="1" dirty="0" err="1"/>
            <a:t>Fructe</a:t>
          </a:r>
          <a:endParaRPr lang="en-US" sz="1900" b="1" dirty="0"/>
        </a:p>
      </dgm:t>
    </dgm:pt>
    <dgm:pt modelId="{49F211FF-294E-0A47-942B-D93832A098F0}" type="parTrans" cxnId="{FC81CBC8-398D-1E4D-8276-A03C5FF391C3}">
      <dgm:prSet/>
      <dgm:spPr/>
      <dgm:t>
        <a:bodyPr/>
        <a:lstStyle/>
        <a:p>
          <a:endParaRPr lang="en-US"/>
        </a:p>
      </dgm:t>
    </dgm:pt>
    <dgm:pt modelId="{C211A8BB-A522-774C-8727-13237DBC60F9}" type="sibTrans" cxnId="{FC81CBC8-398D-1E4D-8276-A03C5FF391C3}">
      <dgm:prSet/>
      <dgm:spPr/>
      <dgm:t>
        <a:bodyPr/>
        <a:lstStyle/>
        <a:p>
          <a:endParaRPr lang="en-US"/>
        </a:p>
      </dgm:t>
    </dgm:pt>
    <dgm:pt modelId="{6A20F228-6738-FB4A-8AAA-C8EC9759F8F3}">
      <dgm:prSet phldrT="[Text]" custT="1"/>
      <dgm:spPr/>
      <dgm:t>
        <a:bodyPr/>
        <a:lstStyle/>
        <a:p>
          <a:r>
            <a:rPr lang="en-US" sz="1900" b="1" dirty="0" err="1"/>
            <a:t>Cereale</a:t>
          </a:r>
          <a:endParaRPr lang="en-US" sz="1900" b="1" dirty="0"/>
        </a:p>
      </dgm:t>
    </dgm:pt>
    <dgm:pt modelId="{21B15158-3396-F14A-B241-4F7E3F890DBE}" type="parTrans" cxnId="{C04ED14E-8D7C-CA41-BA37-77A42851C346}">
      <dgm:prSet/>
      <dgm:spPr/>
      <dgm:t>
        <a:bodyPr/>
        <a:lstStyle/>
        <a:p>
          <a:endParaRPr lang="en-US"/>
        </a:p>
      </dgm:t>
    </dgm:pt>
    <dgm:pt modelId="{21655B70-451A-6E46-A2C7-F0CD358C2591}" type="sibTrans" cxnId="{C04ED14E-8D7C-CA41-BA37-77A42851C346}">
      <dgm:prSet/>
      <dgm:spPr/>
      <dgm:t>
        <a:bodyPr/>
        <a:lstStyle/>
        <a:p>
          <a:endParaRPr lang="en-US"/>
        </a:p>
      </dgm:t>
    </dgm:pt>
    <dgm:pt modelId="{6C490342-063A-B54C-A248-7732FCE45FBD}">
      <dgm:prSet phldrT="[Text]" custT="1"/>
      <dgm:spPr/>
      <dgm:t>
        <a:bodyPr/>
        <a:lstStyle/>
        <a:p>
          <a:r>
            <a:rPr lang="en-US" sz="1900" b="1" dirty="0"/>
            <a:t>Carob</a:t>
          </a:r>
        </a:p>
      </dgm:t>
    </dgm:pt>
    <dgm:pt modelId="{433C312A-6186-8F48-9DB0-73F2685DB3AF}" type="parTrans" cxnId="{C348C297-0405-5142-85FF-2EEFEF6FA745}">
      <dgm:prSet/>
      <dgm:spPr/>
      <dgm:t>
        <a:bodyPr/>
        <a:lstStyle/>
        <a:p>
          <a:endParaRPr lang="en-US"/>
        </a:p>
      </dgm:t>
    </dgm:pt>
    <dgm:pt modelId="{8D550138-0D1F-6849-8A7D-F01518B697B9}" type="sibTrans" cxnId="{C348C297-0405-5142-85FF-2EEFEF6FA745}">
      <dgm:prSet/>
      <dgm:spPr/>
      <dgm:t>
        <a:bodyPr/>
        <a:lstStyle/>
        <a:p>
          <a:endParaRPr lang="en-US"/>
        </a:p>
      </dgm:t>
    </dgm:pt>
    <dgm:pt modelId="{3EA4B8B3-DECC-A742-849A-DE7BF1B3AB75}">
      <dgm:prSet phldrT="[Text]" custT="1"/>
      <dgm:spPr/>
      <dgm:t>
        <a:bodyPr/>
        <a:lstStyle/>
        <a:p>
          <a:r>
            <a:rPr lang="en-US" sz="1900" b="1" dirty="0"/>
            <a:t>Chia</a:t>
          </a:r>
        </a:p>
      </dgm:t>
    </dgm:pt>
    <dgm:pt modelId="{F523927A-F520-5749-9272-5BE93046204C}" type="parTrans" cxnId="{45722B26-4478-5F46-A3BF-3C7DFAF02B1C}">
      <dgm:prSet/>
      <dgm:spPr/>
      <dgm:t>
        <a:bodyPr/>
        <a:lstStyle/>
        <a:p>
          <a:endParaRPr lang="en-US"/>
        </a:p>
      </dgm:t>
    </dgm:pt>
    <dgm:pt modelId="{A31573BC-63D7-B44C-80BC-C1ABED7E08BD}" type="sibTrans" cxnId="{45722B26-4478-5F46-A3BF-3C7DFAF02B1C}">
      <dgm:prSet/>
      <dgm:spPr/>
      <dgm:t>
        <a:bodyPr/>
        <a:lstStyle/>
        <a:p>
          <a:endParaRPr lang="en-US"/>
        </a:p>
      </dgm:t>
    </dgm:pt>
    <dgm:pt modelId="{B9B5A38B-2127-E94D-89AF-BF1514702A11}">
      <dgm:prSet phldrT="[Text]" custT="1"/>
      <dgm:spPr/>
      <dgm:t>
        <a:bodyPr/>
        <a:lstStyle/>
        <a:p>
          <a:r>
            <a:rPr lang="en-US" sz="1900" b="1" dirty="0"/>
            <a:t>Cocos</a:t>
          </a:r>
        </a:p>
      </dgm:t>
    </dgm:pt>
    <dgm:pt modelId="{1D309B54-E649-8F4E-8072-B22D95D372E6}" type="parTrans" cxnId="{E57A92F1-95E3-CC4C-9FE3-8308DAAAA2C8}">
      <dgm:prSet/>
      <dgm:spPr/>
      <dgm:t>
        <a:bodyPr/>
        <a:lstStyle/>
        <a:p>
          <a:endParaRPr lang="en-US"/>
        </a:p>
      </dgm:t>
    </dgm:pt>
    <dgm:pt modelId="{209530E7-2AAE-3F4E-9343-F89833F30F56}" type="sibTrans" cxnId="{E57A92F1-95E3-CC4C-9FE3-8308DAAAA2C8}">
      <dgm:prSet/>
      <dgm:spPr/>
      <dgm:t>
        <a:bodyPr/>
        <a:lstStyle/>
        <a:p>
          <a:endParaRPr lang="en-US"/>
        </a:p>
      </dgm:t>
    </dgm:pt>
    <dgm:pt modelId="{02617792-F126-B546-AE69-9D017A0773A4}">
      <dgm:prSet phldrT="[Text]" custT="1"/>
      <dgm:spPr/>
      <dgm:t>
        <a:bodyPr/>
        <a:lstStyle/>
        <a:p>
          <a:r>
            <a:rPr lang="en-US" sz="1900" b="1" dirty="0" err="1"/>
            <a:t>Pulberi</a:t>
          </a:r>
          <a:r>
            <a:rPr lang="en-US" sz="1900" b="1" dirty="0"/>
            <a:t> </a:t>
          </a:r>
          <a:r>
            <a:rPr lang="en-US" sz="1900" b="1" dirty="0" err="1"/>
            <a:t>verzi</a:t>
          </a:r>
          <a:endParaRPr lang="en-US" sz="1900" b="1" dirty="0"/>
        </a:p>
      </dgm:t>
    </dgm:pt>
    <dgm:pt modelId="{5B1B9C9C-43B3-5C47-ABCC-455534CBFEC2}" type="parTrans" cxnId="{99806FFE-6373-7D4A-9CF8-27D89389589C}">
      <dgm:prSet/>
      <dgm:spPr/>
      <dgm:t>
        <a:bodyPr/>
        <a:lstStyle/>
        <a:p>
          <a:endParaRPr lang="en-US"/>
        </a:p>
      </dgm:t>
    </dgm:pt>
    <dgm:pt modelId="{7A73C7A6-C9ED-3C4A-8DED-1127C89DFD94}" type="sibTrans" cxnId="{99806FFE-6373-7D4A-9CF8-27D89389589C}">
      <dgm:prSet/>
      <dgm:spPr/>
      <dgm:t>
        <a:bodyPr/>
        <a:lstStyle/>
        <a:p>
          <a:endParaRPr lang="en-US"/>
        </a:p>
      </dgm:t>
    </dgm:pt>
    <dgm:pt modelId="{35AFDC47-1ECF-2842-AB55-CECA1DD07D34}" type="pres">
      <dgm:prSet presAssocID="{285643F4-C233-5A4B-A60C-3239F184EFF8}" presName="linearFlow" presStyleCnt="0">
        <dgm:presLayoutVars>
          <dgm:dir/>
          <dgm:animLvl val="lvl"/>
          <dgm:resizeHandles/>
        </dgm:presLayoutVars>
      </dgm:prSet>
      <dgm:spPr/>
    </dgm:pt>
    <dgm:pt modelId="{44533A0A-C6C8-9C45-BC53-B6E7301318C2}" type="pres">
      <dgm:prSet presAssocID="{AEEB81C4-BDDD-8344-B7FE-B5E35CC811CC}" presName="compositeNode" presStyleCnt="0">
        <dgm:presLayoutVars>
          <dgm:bulletEnabled val="1"/>
        </dgm:presLayoutVars>
      </dgm:prSet>
      <dgm:spPr/>
    </dgm:pt>
    <dgm:pt modelId="{823EFD24-E982-CC44-BE03-8BC976EFEEB3}" type="pres">
      <dgm:prSet presAssocID="{AEEB81C4-BDDD-8344-B7FE-B5E35CC811CC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F3B1D154-37B2-A348-87F4-3738BBB7836A}" type="pres">
      <dgm:prSet presAssocID="{AEEB81C4-BDDD-8344-B7FE-B5E35CC811CC}" presName="childNode" presStyleLbl="node1" presStyleIdx="0" presStyleCnt="3" custLinFactNeighborY="1164">
        <dgm:presLayoutVars>
          <dgm:bulletEnabled val="1"/>
        </dgm:presLayoutVars>
      </dgm:prSet>
      <dgm:spPr/>
    </dgm:pt>
    <dgm:pt modelId="{C768AEC5-F118-D94A-A8CE-E0BDC22194FB}" type="pres">
      <dgm:prSet presAssocID="{AEEB81C4-BDDD-8344-B7FE-B5E35CC811CC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627225C-7DD3-274C-A005-5DF9CEB310B8}" type="pres">
      <dgm:prSet presAssocID="{0BE12490-B340-B84F-937A-ABFE74F499F3}" presName="sibTrans" presStyleCnt="0"/>
      <dgm:spPr/>
    </dgm:pt>
    <dgm:pt modelId="{2C90915E-04BA-CB4E-A3CF-E0175462EC4D}" type="pres">
      <dgm:prSet presAssocID="{A9AA3010-1A3B-FB47-B93B-E0B2D7A52C44}" presName="compositeNode" presStyleCnt="0">
        <dgm:presLayoutVars>
          <dgm:bulletEnabled val="1"/>
        </dgm:presLayoutVars>
      </dgm:prSet>
      <dgm:spPr/>
    </dgm:pt>
    <dgm:pt modelId="{92BDDDB5-FA54-0540-A6D1-5F1C353CC277}" type="pres">
      <dgm:prSet presAssocID="{A9AA3010-1A3B-FB47-B93B-E0B2D7A52C44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5CF2F22-9305-5D46-A83C-1F489080A777}" type="pres">
      <dgm:prSet presAssocID="{A9AA3010-1A3B-FB47-B93B-E0B2D7A52C44}" presName="childNode" presStyleLbl="node1" presStyleIdx="1" presStyleCnt="3">
        <dgm:presLayoutVars>
          <dgm:bulletEnabled val="1"/>
        </dgm:presLayoutVars>
      </dgm:prSet>
      <dgm:spPr/>
    </dgm:pt>
    <dgm:pt modelId="{776739E9-B319-6842-AAD7-EB085E069060}" type="pres">
      <dgm:prSet presAssocID="{A9AA3010-1A3B-FB47-B93B-E0B2D7A52C4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9595275-4DA7-A046-8026-D31B51941749}" type="pres">
      <dgm:prSet presAssocID="{EB9DCE2C-2927-AD49-A34C-E77EF11912DD}" presName="sibTrans" presStyleCnt="0"/>
      <dgm:spPr/>
    </dgm:pt>
    <dgm:pt modelId="{2DC1A848-D529-F740-AC1E-2ABE2116E776}" type="pres">
      <dgm:prSet presAssocID="{1D446CBD-0650-124B-B2E4-9340D39C1736}" presName="compositeNode" presStyleCnt="0">
        <dgm:presLayoutVars>
          <dgm:bulletEnabled val="1"/>
        </dgm:presLayoutVars>
      </dgm:prSet>
      <dgm:spPr/>
    </dgm:pt>
    <dgm:pt modelId="{CE75B36C-9DDC-3C4E-8116-FE5002DF354A}" type="pres">
      <dgm:prSet presAssocID="{1D446CBD-0650-124B-B2E4-9340D39C1736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017C94F7-EC06-D84B-A2AB-B8C1AD1D12FA}" type="pres">
      <dgm:prSet presAssocID="{1D446CBD-0650-124B-B2E4-9340D39C1736}" presName="childNode" presStyleLbl="node1" presStyleIdx="2" presStyleCnt="3">
        <dgm:presLayoutVars>
          <dgm:bulletEnabled val="1"/>
        </dgm:presLayoutVars>
      </dgm:prSet>
      <dgm:spPr/>
    </dgm:pt>
    <dgm:pt modelId="{F6D66611-06A2-F54F-A096-C4A0D4691280}" type="pres">
      <dgm:prSet presAssocID="{1D446CBD-0650-124B-B2E4-9340D39C173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43A1102-9073-CA4F-B63C-DD86B73A9D46}" srcId="{A9AA3010-1A3B-FB47-B93B-E0B2D7A52C44}" destId="{0E880D9C-C820-274D-80BB-E3BA3F9C87C3}" srcOrd="1" destOrd="0" parTransId="{5BF006B0-5656-174A-B89F-24D6E5935B1C}" sibTransId="{A2C7FA30-6EE5-4147-9DCF-81F9236D920A}"/>
    <dgm:cxn modelId="{70A1D604-1D65-AA4C-9E12-320AD6F20721}" type="presOf" srcId="{ECE70B31-0AF3-E246-975C-9F0A83D7F8E6}" destId="{017C94F7-EC06-D84B-A2AB-B8C1AD1D12FA}" srcOrd="0" destOrd="1" presId="urn:microsoft.com/office/officeart/2005/8/layout/hList2"/>
    <dgm:cxn modelId="{B8FA700D-78EB-6045-B200-D3BB2B6092DD}" srcId="{AEEB81C4-BDDD-8344-B7FE-B5E35CC811CC}" destId="{E5C60872-C964-3846-B826-CFB730085257}" srcOrd="6" destOrd="0" parTransId="{80540DFB-6B13-D94D-B50A-A01CD487D8C5}" sibTransId="{F035D51D-E404-CE46-9327-E5D4F32DCDEC}"/>
    <dgm:cxn modelId="{6176BA10-ABA4-D34E-AF4C-B07F11A60D5F}" srcId="{1D446CBD-0650-124B-B2E4-9340D39C1736}" destId="{5FB6D9DA-53BB-8B44-B72C-E43A228D2AD6}" srcOrd="7" destOrd="0" parTransId="{4235F8D4-0234-164F-B3FB-F9836953F1CD}" sibTransId="{4E927158-765E-ED48-828A-1DFC990CBDCA}"/>
    <dgm:cxn modelId="{31F7B912-F640-F446-BBF4-BD610FAB2BB5}" type="presOf" srcId="{8524E60C-9DA2-8F41-8F0D-AEA30D9EE196}" destId="{F3B1D154-37B2-A348-87F4-3738BBB7836A}" srcOrd="0" destOrd="5" presId="urn:microsoft.com/office/officeart/2005/8/layout/hList2"/>
    <dgm:cxn modelId="{99FC1415-B910-214C-AAE6-F683E005AA0E}" type="presOf" srcId="{6C490342-063A-B54C-A248-7732FCE45FBD}" destId="{017C94F7-EC06-D84B-A2AB-B8C1AD1D12FA}" srcOrd="0" destOrd="2" presId="urn:microsoft.com/office/officeart/2005/8/layout/hList2"/>
    <dgm:cxn modelId="{3ED0F419-2A55-A44C-A1E7-F1DB6B0C1638}" type="presOf" srcId="{866B38E4-45F7-344B-AD73-03CBB9DE6D43}" destId="{D5CF2F22-9305-5D46-A83C-1F489080A777}" srcOrd="0" destOrd="3" presId="urn:microsoft.com/office/officeart/2005/8/layout/hList2"/>
    <dgm:cxn modelId="{5C735D1D-1C20-0946-BFFD-C9CC15ED2D59}" type="presOf" srcId="{5FB6D9DA-53BB-8B44-B72C-E43A228D2AD6}" destId="{017C94F7-EC06-D84B-A2AB-B8C1AD1D12FA}" srcOrd="0" destOrd="7" presId="urn:microsoft.com/office/officeart/2005/8/layout/hList2"/>
    <dgm:cxn modelId="{1DA84022-48B0-714A-B953-3C6C5E3F6F36}" srcId="{AEEB81C4-BDDD-8344-B7FE-B5E35CC811CC}" destId="{C1ACEDF2-B085-1C4C-A6A2-F2AA7240AEE3}" srcOrd="0" destOrd="0" parTransId="{67100E9A-B6D3-0747-AC0F-DFE21672AC3D}" sibTransId="{F06E4732-24AA-8546-9908-9A436122E452}"/>
    <dgm:cxn modelId="{9C264423-4F71-9247-9808-D77D740EB29A}" srcId="{AEEB81C4-BDDD-8344-B7FE-B5E35CC811CC}" destId="{B98108EE-B659-0447-B738-320AF814FD7F}" srcOrd="4" destOrd="0" parTransId="{2387E3C3-9EC4-B244-B572-CB3ACD5EF6F7}" sibTransId="{43403821-5EE7-7F45-A83A-F19812706B48}"/>
    <dgm:cxn modelId="{45722B26-4478-5F46-A3BF-3C7DFAF02B1C}" srcId="{1D446CBD-0650-124B-B2E4-9340D39C1736}" destId="{3EA4B8B3-DECC-A742-849A-DE7BF1B3AB75}" srcOrd="3" destOrd="0" parTransId="{F523927A-F520-5749-9272-5BE93046204C}" sibTransId="{A31573BC-63D7-B44C-80BC-C1ABED7E08BD}"/>
    <dgm:cxn modelId="{5EFA2A29-7BD7-5B4C-92EE-4752C3409BB5}" srcId="{A9AA3010-1A3B-FB47-B93B-E0B2D7A52C44}" destId="{CAE6716D-F619-D64F-83E9-BC5DEF17A0E8}" srcOrd="6" destOrd="0" parTransId="{922760AF-3D6C-534C-9B86-BB7B3BF6D901}" sibTransId="{EED09B22-EDD7-F24E-A442-C2749F05F131}"/>
    <dgm:cxn modelId="{B384142B-8BE7-0F4D-9020-91F19E6BB1EF}" srcId="{1D446CBD-0650-124B-B2E4-9340D39C1736}" destId="{7F59DC43-5855-AD4D-8611-5CADE575BD81}" srcOrd="6" destOrd="0" parTransId="{38D96E99-4197-314F-B3C5-76F76CBEA1CD}" sibTransId="{7485C0D9-573C-E84C-BBDD-55C53E6421CE}"/>
    <dgm:cxn modelId="{4083DA2D-10F9-B84D-B80B-4C35EF70695F}" type="presOf" srcId="{7D99FE34-A1B4-8C49-9B19-BBFE72A08615}" destId="{F3B1D154-37B2-A348-87F4-3738BBB7836A}" srcOrd="0" destOrd="2" presId="urn:microsoft.com/office/officeart/2005/8/layout/hList2"/>
    <dgm:cxn modelId="{52BC4E33-49C3-F147-A099-AE1B51B6F53E}" srcId="{AEEB81C4-BDDD-8344-B7FE-B5E35CC811CC}" destId="{8524E60C-9DA2-8F41-8F0D-AEA30D9EE196}" srcOrd="5" destOrd="0" parTransId="{9B0E19DA-A670-D94B-BD39-7BC6268EA904}" sibTransId="{8D114B40-CA05-E54E-A676-04E0E277BC0E}"/>
    <dgm:cxn modelId="{65420E38-6039-6641-A8BE-4B20292EB9BC}" type="presOf" srcId="{C1ACEDF2-B085-1C4C-A6A2-F2AA7240AEE3}" destId="{F3B1D154-37B2-A348-87F4-3738BBB7836A}" srcOrd="0" destOrd="0" presId="urn:microsoft.com/office/officeart/2005/8/layout/hList2"/>
    <dgm:cxn modelId="{42536B3B-6667-FF4C-8E8F-BC678F0A70B0}" srcId="{A9AA3010-1A3B-FB47-B93B-E0B2D7A52C44}" destId="{B1941AB4-4AC4-0541-BDF1-EF2C2074E830}" srcOrd="5" destOrd="0" parTransId="{EDBBDF96-BA4E-FF47-AC46-B2A86DB323F6}" sibTransId="{68C73B63-D713-264C-A502-B0EA7743485F}"/>
    <dgm:cxn modelId="{B984EF3C-C2BE-6E4E-B4CE-06B5EB44DE62}" type="presOf" srcId="{E5C60872-C964-3846-B826-CFB730085257}" destId="{F3B1D154-37B2-A348-87F4-3738BBB7836A}" srcOrd="0" destOrd="6" presId="urn:microsoft.com/office/officeart/2005/8/layout/hList2"/>
    <dgm:cxn modelId="{25738D40-CFF5-B346-A464-4E3CFC2EC4D0}" type="presOf" srcId="{AEEB81C4-BDDD-8344-B7FE-B5E35CC811CC}" destId="{C768AEC5-F118-D94A-A8CE-E0BDC22194FB}" srcOrd="0" destOrd="0" presId="urn:microsoft.com/office/officeart/2005/8/layout/hList2"/>
    <dgm:cxn modelId="{C5CE3643-0962-9344-A538-D5B4DECF8885}" type="presOf" srcId="{02617792-F126-B546-AE69-9D017A0773A4}" destId="{017C94F7-EC06-D84B-A2AB-B8C1AD1D12FA}" srcOrd="0" destOrd="5" presId="urn:microsoft.com/office/officeart/2005/8/layout/hList2"/>
    <dgm:cxn modelId="{265F2648-F5B9-C841-90FC-9360E28026A4}" type="presOf" srcId="{800FDF48-66E7-1240-AB0F-6B5113EC0756}" destId="{F3B1D154-37B2-A348-87F4-3738BBB7836A}" srcOrd="0" destOrd="1" presId="urn:microsoft.com/office/officeart/2005/8/layout/hList2"/>
    <dgm:cxn modelId="{C04ED14E-8D7C-CA41-BA37-77A42851C346}" srcId="{1D446CBD-0650-124B-B2E4-9340D39C1736}" destId="{6A20F228-6738-FB4A-8AAA-C8EC9759F8F3}" srcOrd="9" destOrd="0" parTransId="{21B15158-3396-F14A-B241-4F7E3F890DBE}" sibTransId="{21655B70-451A-6E46-A2C7-F0CD358C2591}"/>
    <dgm:cxn modelId="{8DD3A250-DC8F-0540-96E7-54B7467D165F}" type="presOf" srcId="{BE0F06DF-AF0E-9F48-84E2-F5F558B3C742}" destId="{D5CF2F22-9305-5D46-A83C-1F489080A777}" srcOrd="0" destOrd="0" presId="urn:microsoft.com/office/officeart/2005/8/layout/hList2"/>
    <dgm:cxn modelId="{AF6A845E-7C12-9040-9227-968C259CC072}" type="presOf" srcId="{7F59DC43-5855-AD4D-8611-5CADE575BD81}" destId="{017C94F7-EC06-D84B-A2AB-B8C1AD1D12FA}" srcOrd="0" destOrd="6" presId="urn:microsoft.com/office/officeart/2005/8/layout/hList2"/>
    <dgm:cxn modelId="{4C7F4A7A-79BB-B54D-A705-73AFE7658BC7}" type="presOf" srcId="{B9B5A38B-2127-E94D-89AF-BF1514702A11}" destId="{017C94F7-EC06-D84B-A2AB-B8C1AD1D12FA}" srcOrd="0" destOrd="4" presId="urn:microsoft.com/office/officeart/2005/8/layout/hList2"/>
    <dgm:cxn modelId="{3DD8157C-9181-FE4F-A6B9-A53A11F6D0D5}" type="presOf" srcId="{F923631F-3456-FF4D-A12E-0AC7E7763165}" destId="{017C94F7-EC06-D84B-A2AB-B8C1AD1D12FA}" srcOrd="0" destOrd="0" presId="urn:microsoft.com/office/officeart/2005/8/layout/hList2"/>
    <dgm:cxn modelId="{1C58F988-4966-AB4B-B463-088B54381F6F}" type="presOf" srcId="{285643F4-C233-5A4B-A60C-3239F184EFF8}" destId="{35AFDC47-1ECF-2842-AB55-CECA1DD07D34}" srcOrd="0" destOrd="0" presId="urn:microsoft.com/office/officeart/2005/8/layout/hList2"/>
    <dgm:cxn modelId="{3A910C90-63D9-5942-B244-2D85439FFB12}" srcId="{A9AA3010-1A3B-FB47-B93B-E0B2D7A52C44}" destId="{B7E654AC-A88E-A348-BE11-823651306534}" srcOrd="2" destOrd="0" parTransId="{7E65F839-9320-CC42-8D3E-55308615568B}" sibTransId="{5E4BC293-51D9-AC41-96E9-E74701567737}"/>
    <dgm:cxn modelId="{788D7194-3D40-E34B-97A2-94CF94D43618}" srcId="{1D446CBD-0650-124B-B2E4-9340D39C1736}" destId="{7F61E0FE-D4BB-F149-878B-92CD2589A10F}" srcOrd="10" destOrd="0" parTransId="{C20685AB-1EF7-424F-9BDE-0F9F02158AD6}" sibTransId="{E98B41F8-7BB3-6245-A0C5-1DE8EBE88A58}"/>
    <dgm:cxn modelId="{C348C297-0405-5142-85FF-2EEFEF6FA745}" srcId="{1D446CBD-0650-124B-B2E4-9340D39C1736}" destId="{6C490342-063A-B54C-A248-7732FCE45FBD}" srcOrd="2" destOrd="0" parTransId="{433C312A-6186-8F48-9DB0-73F2685DB3AF}" sibTransId="{8D550138-0D1F-6849-8A7D-F01518B697B9}"/>
    <dgm:cxn modelId="{6458FCA0-E2AA-BF49-BDA3-C053B2C1D62D}" srcId="{AEEB81C4-BDDD-8344-B7FE-B5E35CC811CC}" destId="{800FDF48-66E7-1240-AB0F-6B5113EC0756}" srcOrd="1" destOrd="0" parTransId="{EDC3217A-9831-5F46-B659-F86660C8AC63}" sibTransId="{AE6B097B-5249-1741-84E9-97A54AF6A4C7}"/>
    <dgm:cxn modelId="{5DD3FFA3-A947-724C-AD6B-A9AFD46674FC}" type="presOf" srcId="{3EA4B8B3-DECC-A742-849A-DE7BF1B3AB75}" destId="{017C94F7-EC06-D84B-A2AB-B8C1AD1D12FA}" srcOrd="0" destOrd="3" presId="urn:microsoft.com/office/officeart/2005/8/layout/hList2"/>
    <dgm:cxn modelId="{0E7082AD-9223-C94D-9FAF-6BE75D4D0ADA}" srcId="{A9AA3010-1A3B-FB47-B93B-E0B2D7A52C44}" destId="{71BECD50-0C90-4A43-BC2D-ECF3203C3363}" srcOrd="4" destOrd="0" parTransId="{7EDA74A6-DE7F-FB4C-B221-0AFC75A3D9F1}" sibTransId="{746E9EEF-F8FF-C748-B635-9FC433E477DA}"/>
    <dgm:cxn modelId="{C5A477B1-C2FF-8A40-A391-19170AD983C7}" srcId="{AEEB81C4-BDDD-8344-B7FE-B5E35CC811CC}" destId="{7D99FE34-A1B4-8C49-9B19-BBFE72A08615}" srcOrd="2" destOrd="0" parTransId="{62D76743-4ED2-4949-A4B4-EE5F79048B08}" sibTransId="{E8A527AD-0C7B-164C-99A0-2A2919AC95D2}"/>
    <dgm:cxn modelId="{DC8E72B6-EFC6-C746-87EB-6A7075231131}" srcId="{285643F4-C233-5A4B-A60C-3239F184EFF8}" destId="{A9AA3010-1A3B-FB47-B93B-E0B2D7A52C44}" srcOrd="1" destOrd="0" parTransId="{71F0E928-F6FA-904E-BD0E-BFEB77831B31}" sibTransId="{EB9DCE2C-2927-AD49-A34C-E77EF11912DD}"/>
    <dgm:cxn modelId="{CBC34EBB-3DA2-FF4B-9A01-E4A59B0AD1D1}" type="presOf" srcId="{0E880D9C-C820-274D-80BB-E3BA3F9C87C3}" destId="{D5CF2F22-9305-5D46-A83C-1F489080A777}" srcOrd="0" destOrd="1" presId="urn:microsoft.com/office/officeart/2005/8/layout/hList2"/>
    <dgm:cxn modelId="{08C8EABC-A311-E445-8488-8F071C1679D0}" type="presOf" srcId="{7F61E0FE-D4BB-F149-878B-92CD2589A10F}" destId="{017C94F7-EC06-D84B-A2AB-B8C1AD1D12FA}" srcOrd="0" destOrd="10" presId="urn:microsoft.com/office/officeart/2005/8/layout/hList2"/>
    <dgm:cxn modelId="{CE7916BE-CDDF-B14C-8A72-EAB18DF332DA}" srcId="{285643F4-C233-5A4B-A60C-3239F184EFF8}" destId="{1D446CBD-0650-124B-B2E4-9340D39C1736}" srcOrd="2" destOrd="0" parTransId="{EA48C2A7-D916-014E-A866-98EF0210806A}" sibTransId="{44F3F5B1-A8F3-F74B-B0EF-CE8F317420E2}"/>
    <dgm:cxn modelId="{62FCC3BE-D918-AC48-9FEA-5B30ADB91F73}" type="presOf" srcId="{1D446CBD-0650-124B-B2E4-9340D39C1736}" destId="{F6D66611-06A2-F54F-A096-C4A0D4691280}" srcOrd="0" destOrd="0" presId="urn:microsoft.com/office/officeart/2005/8/layout/hList2"/>
    <dgm:cxn modelId="{200C68C1-6657-FE4E-A5E0-639EFC04CC91}" type="presOf" srcId="{B1941AB4-4AC4-0541-BDF1-EF2C2074E830}" destId="{D5CF2F22-9305-5D46-A83C-1F489080A777}" srcOrd="0" destOrd="5" presId="urn:microsoft.com/office/officeart/2005/8/layout/hList2"/>
    <dgm:cxn modelId="{155B8BC2-76B5-6449-B29F-42E46B3A3702}" type="presOf" srcId="{E159E518-20B1-A546-B4A9-4415247EA45F}" destId="{F3B1D154-37B2-A348-87F4-3738BBB7836A}" srcOrd="0" destOrd="3" presId="urn:microsoft.com/office/officeart/2005/8/layout/hList2"/>
    <dgm:cxn modelId="{FC81CBC8-398D-1E4D-8276-A03C5FF391C3}" srcId="{1D446CBD-0650-124B-B2E4-9340D39C1736}" destId="{7099C8FD-0BB6-6D48-91D4-F4C356FAAEDC}" srcOrd="8" destOrd="0" parTransId="{49F211FF-294E-0A47-942B-D93832A098F0}" sibTransId="{C211A8BB-A522-774C-8727-13237DBC60F9}"/>
    <dgm:cxn modelId="{01D144CA-158A-1C4F-9F2F-421F7F22CAC6}" srcId="{285643F4-C233-5A4B-A60C-3239F184EFF8}" destId="{AEEB81C4-BDDD-8344-B7FE-B5E35CC811CC}" srcOrd="0" destOrd="0" parTransId="{8DD0B384-9635-984B-B6EF-A43E51681D47}" sibTransId="{0BE12490-B340-B84F-937A-ABFE74F499F3}"/>
    <dgm:cxn modelId="{62AF67CC-D8BD-2841-95AE-6BA354A1CEFE}" srcId="{A9AA3010-1A3B-FB47-B93B-E0B2D7A52C44}" destId="{BE0F06DF-AF0E-9F48-84E2-F5F558B3C742}" srcOrd="0" destOrd="0" parTransId="{271F0176-71D0-C64E-9C26-E4A9F63BCB2A}" sibTransId="{2C87C5A6-C2E0-C343-B247-9EA848B72160}"/>
    <dgm:cxn modelId="{F441A4D1-B98C-E246-9133-530F0ED8B6A6}" type="presOf" srcId="{7099C8FD-0BB6-6D48-91D4-F4C356FAAEDC}" destId="{017C94F7-EC06-D84B-A2AB-B8C1AD1D12FA}" srcOrd="0" destOrd="8" presId="urn:microsoft.com/office/officeart/2005/8/layout/hList2"/>
    <dgm:cxn modelId="{50FE25D4-8A56-504D-8F68-6625172D67B4}" srcId="{1D446CBD-0650-124B-B2E4-9340D39C1736}" destId="{ECE70B31-0AF3-E246-975C-9F0A83D7F8E6}" srcOrd="1" destOrd="0" parTransId="{2D9E0887-1D81-5C49-B6A7-C415A5ADC220}" sibTransId="{002B8F26-B4BB-A541-BABF-02C95B94ED99}"/>
    <dgm:cxn modelId="{46FFB8DA-4319-E547-BBAD-D43F3AB4B0D7}" srcId="{A9AA3010-1A3B-FB47-B93B-E0B2D7A52C44}" destId="{866B38E4-45F7-344B-AD73-03CBB9DE6D43}" srcOrd="3" destOrd="0" parTransId="{36FA8BEC-851E-1647-8B58-72B1BB38D5DE}" sibTransId="{277EE197-0762-D64B-BA02-C4C94D29B0F1}"/>
    <dgm:cxn modelId="{3BC8DEE0-628B-D14E-80EC-FF00961CEF7F}" srcId="{AEEB81C4-BDDD-8344-B7FE-B5E35CC811CC}" destId="{E159E518-20B1-A546-B4A9-4415247EA45F}" srcOrd="3" destOrd="0" parTransId="{06017C50-00A5-AC41-9DE1-6F87CA8ABAFE}" sibTransId="{8C2DBC6A-75B9-B94F-BA4C-6D3CB3219F15}"/>
    <dgm:cxn modelId="{D07B9FE4-A9CE-DC47-BFF2-1D0BE95295F0}" srcId="{1D446CBD-0650-124B-B2E4-9340D39C1736}" destId="{F923631F-3456-FF4D-A12E-0AC7E7763165}" srcOrd="0" destOrd="0" parTransId="{C1481520-3908-3649-B5B2-CC666D5AB87C}" sibTransId="{C1EC8922-F8E5-5D43-BE78-B0AF7FB045C0}"/>
    <dgm:cxn modelId="{4EF11AE5-B1F9-844E-AC53-F263B25FE336}" type="presOf" srcId="{CAE6716D-F619-D64F-83E9-BC5DEF17A0E8}" destId="{D5CF2F22-9305-5D46-A83C-1F489080A777}" srcOrd="0" destOrd="6" presId="urn:microsoft.com/office/officeart/2005/8/layout/hList2"/>
    <dgm:cxn modelId="{4A33CFEB-30C9-D245-8F60-2A745EEDE6C6}" type="presOf" srcId="{B98108EE-B659-0447-B738-320AF814FD7F}" destId="{F3B1D154-37B2-A348-87F4-3738BBB7836A}" srcOrd="0" destOrd="4" presId="urn:microsoft.com/office/officeart/2005/8/layout/hList2"/>
    <dgm:cxn modelId="{DB79C0ED-67E1-B14A-A746-D3499010BF4D}" type="presOf" srcId="{B7E654AC-A88E-A348-BE11-823651306534}" destId="{D5CF2F22-9305-5D46-A83C-1F489080A777}" srcOrd="0" destOrd="2" presId="urn:microsoft.com/office/officeart/2005/8/layout/hList2"/>
    <dgm:cxn modelId="{3FEC2CF1-D049-7240-8F6A-91D6575D3C77}" type="presOf" srcId="{A9AA3010-1A3B-FB47-B93B-E0B2D7A52C44}" destId="{776739E9-B319-6842-AAD7-EB085E069060}" srcOrd="0" destOrd="0" presId="urn:microsoft.com/office/officeart/2005/8/layout/hList2"/>
    <dgm:cxn modelId="{E57A92F1-95E3-CC4C-9FE3-8308DAAAA2C8}" srcId="{1D446CBD-0650-124B-B2E4-9340D39C1736}" destId="{B9B5A38B-2127-E94D-89AF-BF1514702A11}" srcOrd="4" destOrd="0" parTransId="{1D309B54-E649-8F4E-8072-B22D95D372E6}" sibTransId="{209530E7-2AAE-3F4E-9343-F89833F30F56}"/>
    <dgm:cxn modelId="{A4E2AAF7-7F6B-EE4F-84A1-6336B0E3B09A}" type="presOf" srcId="{6A20F228-6738-FB4A-8AAA-C8EC9759F8F3}" destId="{017C94F7-EC06-D84B-A2AB-B8C1AD1D12FA}" srcOrd="0" destOrd="9" presId="urn:microsoft.com/office/officeart/2005/8/layout/hList2"/>
    <dgm:cxn modelId="{99806FFE-6373-7D4A-9CF8-27D89389589C}" srcId="{1D446CBD-0650-124B-B2E4-9340D39C1736}" destId="{02617792-F126-B546-AE69-9D017A0773A4}" srcOrd="5" destOrd="0" parTransId="{5B1B9C9C-43B3-5C47-ABCC-455534CBFEC2}" sibTransId="{7A73C7A6-C9ED-3C4A-8DED-1127C89DFD94}"/>
    <dgm:cxn modelId="{05059AFE-5664-5D4E-8C5F-407967DAEFBA}" type="presOf" srcId="{71BECD50-0C90-4A43-BC2D-ECF3203C3363}" destId="{D5CF2F22-9305-5D46-A83C-1F489080A777}" srcOrd="0" destOrd="4" presId="urn:microsoft.com/office/officeart/2005/8/layout/hList2"/>
    <dgm:cxn modelId="{349439AF-9ED0-6B40-8419-59D94B270760}" type="presParOf" srcId="{35AFDC47-1ECF-2842-AB55-CECA1DD07D34}" destId="{44533A0A-C6C8-9C45-BC53-B6E7301318C2}" srcOrd="0" destOrd="0" presId="urn:microsoft.com/office/officeart/2005/8/layout/hList2"/>
    <dgm:cxn modelId="{D3F76604-3F98-2741-8420-8BAD4BA37D14}" type="presParOf" srcId="{44533A0A-C6C8-9C45-BC53-B6E7301318C2}" destId="{823EFD24-E982-CC44-BE03-8BC976EFEEB3}" srcOrd="0" destOrd="0" presId="urn:microsoft.com/office/officeart/2005/8/layout/hList2"/>
    <dgm:cxn modelId="{180EA7EB-B530-ED4E-9042-9C6B151D1A43}" type="presParOf" srcId="{44533A0A-C6C8-9C45-BC53-B6E7301318C2}" destId="{F3B1D154-37B2-A348-87F4-3738BBB7836A}" srcOrd="1" destOrd="0" presId="urn:microsoft.com/office/officeart/2005/8/layout/hList2"/>
    <dgm:cxn modelId="{5CB282F3-55F9-0946-A981-FB24892DF7B6}" type="presParOf" srcId="{44533A0A-C6C8-9C45-BC53-B6E7301318C2}" destId="{C768AEC5-F118-D94A-A8CE-E0BDC22194FB}" srcOrd="2" destOrd="0" presId="urn:microsoft.com/office/officeart/2005/8/layout/hList2"/>
    <dgm:cxn modelId="{5BF3A155-CB55-EB45-94D9-6C304613B51B}" type="presParOf" srcId="{35AFDC47-1ECF-2842-AB55-CECA1DD07D34}" destId="{D627225C-7DD3-274C-A005-5DF9CEB310B8}" srcOrd="1" destOrd="0" presId="urn:microsoft.com/office/officeart/2005/8/layout/hList2"/>
    <dgm:cxn modelId="{1DCC72E1-088F-4244-B460-DECA499BFF35}" type="presParOf" srcId="{35AFDC47-1ECF-2842-AB55-CECA1DD07D34}" destId="{2C90915E-04BA-CB4E-A3CF-E0175462EC4D}" srcOrd="2" destOrd="0" presId="urn:microsoft.com/office/officeart/2005/8/layout/hList2"/>
    <dgm:cxn modelId="{BAEB7F1C-6992-204E-9626-168E4048855A}" type="presParOf" srcId="{2C90915E-04BA-CB4E-A3CF-E0175462EC4D}" destId="{92BDDDB5-FA54-0540-A6D1-5F1C353CC277}" srcOrd="0" destOrd="0" presId="urn:microsoft.com/office/officeart/2005/8/layout/hList2"/>
    <dgm:cxn modelId="{8CB8C9BE-98F2-9246-A282-1F3A47F6F6E5}" type="presParOf" srcId="{2C90915E-04BA-CB4E-A3CF-E0175462EC4D}" destId="{D5CF2F22-9305-5D46-A83C-1F489080A777}" srcOrd="1" destOrd="0" presId="urn:microsoft.com/office/officeart/2005/8/layout/hList2"/>
    <dgm:cxn modelId="{56D29BBA-8888-C642-8643-93BBC40E19B8}" type="presParOf" srcId="{2C90915E-04BA-CB4E-A3CF-E0175462EC4D}" destId="{776739E9-B319-6842-AAD7-EB085E069060}" srcOrd="2" destOrd="0" presId="urn:microsoft.com/office/officeart/2005/8/layout/hList2"/>
    <dgm:cxn modelId="{AE1E87E0-FC80-1246-9E1D-C0FB5D9904BE}" type="presParOf" srcId="{35AFDC47-1ECF-2842-AB55-CECA1DD07D34}" destId="{C9595275-4DA7-A046-8026-D31B51941749}" srcOrd="3" destOrd="0" presId="urn:microsoft.com/office/officeart/2005/8/layout/hList2"/>
    <dgm:cxn modelId="{2B2BF5ED-60D6-3D41-A5B7-662700101CE6}" type="presParOf" srcId="{35AFDC47-1ECF-2842-AB55-CECA1DD07D34}" destId="{2DC1A848-D529-F740-AC1E-2ABE2116E776}" srcOrd="4" destOrd="0" presId="urn:microsoft.com/office/officeart/2005/8/layout/hList2"/>
    <dgm:cxn modelId="{055C210D-6E84-5046-8794-D6A36A478308}" type="presParOf" srcId="{2DC1A848-D529-F740-AC1E-2ABE2116E776}" destId="{CE75B36C-9DDC-3C4E-8116-FE5002DF354A}" srcOrd="0" destOrd="0" presId="urn:microsoft.com/office/officeart/2005/8/layout/hList2"/>
    <dgm:cxn modelId="{388FD6AA-784C-B941-87F9-610E4E60B245}" type="presParOf" srcId="{2DC1A848-D529-F740-AC1E-2ABE2116E776}" destId="{017C94F7-EC06-D84B-A2AB-B8C1AD1D12FA}" srcOrd="1" destOrd="0" presId="urn:microsoft.com/office/officeart/2005/8/layout/hList2"/>
    <dgm:cxn modelId="{C1127980-68F4-094C-ACAF-E7FB759DB42C}" type="presParOf" srcId="{2DC1A848-D529-F740-AC1E-2ABE2116E776}" destId="{F6D66611-06A2-F54F-A096-C4A0D469128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E54E3-68AD-5F4F-B423-17E7AAEB6CB4}">
      <dsp:nvSpPr>
        <dsp:cNvPr id="0" name=""/>
        <dsp:cNvSpPr/>
      </dsp:nvSpPr>
      <dsp:spPr>
        <a:xfrm>
          <a:off x="139001" y="409450"/>
          <a:ext cx="3336036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Femei</a:t>
          </a:r>
          <a:r>
            <a:rPr lang="en-US" sz="2400" b="1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G(kg)x0,9x24</a:t>
          </a:r>
        </a:p>
      </dsp:txBody>
      <dsp:txXfrm>
        <a:off x="139001" y="409450"/>
        <a:ext cx="3336036" cy="1042511"/>
      </dsp:txXfrm>
    </dsp:sp>
    <dsp:sp modelId="{7E39720D-8588-AC44-9F3B-C0B2239B695D}">
      <dsp:nvSpPr>
        <dsp:cNvPr id="0" name=""/>
        <dsp:cNvSpPr/>
      </dsp:nvSpPr>
      <dsp:spPr>
        <a:xfrm>
          <a:off x="0" y="258865"/>
          <a:ext cx="729757" cy="1094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80CEA-E589-084D-ADD9-21C6E5AE6392}">
      <dsp:nvSpPr>
        <dsp:cNvPr id="0" name=""/>
        <dsp:cNvSpPr/>
      </dsp:nvSpPr>
      <dsp:spPr>
        <a:xfrm>
          <a:off x="139001" y="2114674"/>
          <a:ext cx="3336036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Adolescente</a:t>
          </a:r>
          <a:r>
            <a:rPr lang="en-US" sz="2400" b="1" kern="1200" dirty="0"/>
            <a:t>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Femei+50%</a:t>
          </a:r>
        </a:p>
      </dsp:txBody>
      <dsp:txXfrm>
        <a:off x="139001" y="2114674"/>
        <a:ext cx="3336036" cy="1042511"/>
      </dsp:txXfrm>
    </dsp:sp>
    <dsp:sp modelId="{282BE014-1C0C-8544-BB0E-C67C9DCCFD45}">
      <dsp:nvSpPr>
        <dsp:cNvPr id="0" name=""/>
        <dsp:cNvSpPr/>
      </dsp:nvSpPr>
      <dsp:spPr>
        <a:xfrm>
          <a:off x="0" y="1964089"/>
          <a:ext cx="729757" cy="10946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3A4E4-74C7-414F-9726-5B0542580D0C}">
      <dsp:nvSpPr>
        <dsp:cNvPr id="0" name=""/>
        <dsp:cNvSpPr/>
      </dsp:nvSpPr>
      <dsp:spPr>
        <a:xfrm>
          <a:off x="139001" y="3819898"/>
          <a:ext cx="3336036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Activitate</a:t>
          </a:r>
          <a:r>
            <a:rPr lang="en-US" sz="1800" kern="1200" dirty="0"/>
            <a:t> </a:t>
          </a:r>
          <a:r>
            <a:rPr lang="en-US" sz="1800" kern="1200" dirty="0" err="1"/>
            <a:t>fizică</a:t>
          </a:r>
          <a:r>
            <a:rPr lang="en-US" sz="1800" kern="1200" dirty="0"/>
            <a:t> </a:t>
          </a:r>
          <a:r>
            <a:rPr lang="en-US" sz="1800" kern="1200" dirty="0" err="1"/>
            <a:t>moderată</a:t>
          </a: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+ 30 kcal/kg </a:t>
          </a:r>
          <a:r>
            <a:rPr lang="en-US" sz="1800" kern="1200" dirty="0" err="1"/>
            <a:t>corp</a:t>
          </a:r>
          <a:endParaRPr lang="en-US" sz="1800" kern="1200" dirty="0"/>
        </a:p>
      </dsp:txBody>
      <dsp:txXfrm>
        <a:off x="139001" y="3819898"/>
        <a:ext cx="3336036" cy="1042511"/>
      </dsp:txXfrm>
    </dsp:sp>
    <dsp:sp modelId="{B783FFA0-4109-BF49-92E4-8041BA75A360}">
      <dsp:nvSpPr>
        <dsp:cNvPr id="0" name=""/>
        <dsp:cNvSpPr/>
      </dsp:nvSpPr>
      <dsp:spPr>
        <a:xfrm>
          <a:off x="0" y="3669313"/>
          <a:ext cx="729757" cy="1094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DCA79-3DBC-A946-AC94-2B38E5391B25}">
      <dsp:nvSpPr>
        <dsp:cNvPr id="0" name=""/>
        <dsp:cNvSpPr/>
      </dsp:nvSpPr>
      <dsp:spPr>
        <a:xfrm>
          <a:off x="139001" y="409450"/>
          <a:ext cx="3336035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Bărbați</a:t>
          </a:r>
          <a:r>
            <a:rPr lang="en-US" sz="2400" b="1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G(kg)x1x24</a:t>
          </a:r>
        </a:p>
      </dsp:txBody>
      <dsp:txXfrm>
        <a:off x="139001" y="409450"/>
        <a:ext cx="3336035" cy="1042511"/>
      </dsp:txXfrm>
    </dsp:sp>
    <dsp:sp modelId="{C805C6CC-4613-7341-8930-DF12DE4ABC43}">
      <dsp:nvSpPr>
        <dsp:cNvPr id="0" name=""/>
        <dsp:cNvSpPr/>
      </dsp:nvSpPr>
      <dsp:spPr>
        <a:xfrm>
          <a:off x="0" y="258865"/>
          <a:ext cx="729757" cy="1094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ABD37-0F04-9F45-84D5-0BD1263788E8}">
      <dsp:nvSpPr>
        <dsp:cNvPr id="0" name=""/>
        <dsp:cNvSpPr/>
      </dsp:nvSpPr>
      <dsp:spPr>
        <a:xfrm>
          <a:off x="139001" y="2114674"/>
          <a:ext cx="3336035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Adolescenți</a:t>
          </a:r>
          <a:r>
            <a:rPr lang="en-US" sz="2400" b="1" kern="1200" dirty="0"/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Bărbați+50%</a:t>
          </a:r>
        </a:p>
      </dsp:txBody>
      <dsp:txXfrm>
        <a:off x="139001" y="2114674"/>
        <a:ext cx="3336035" cy="1042511"/>
      </dsp:txXfrm>
    </dsp:sp>
    <dsp:sp modelId="{4DEC5F3A-77CE-4247-AA00-89854D74CE82}">
      <dsp:nvSpPr>
        <dsp:cNvPr id="0" name=""/>
        <dsp:cNvSpPr/>
      </dsp:nvSpPr>
      <dsp:spPr>
        <a:xfrm>
          <a:off x="0" y="1964089"/>
          <a:ext cx="729757" cy="10946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BCAEE-871D-214E-953D-26BF5C5A003B}">
      <dsp:nvSpPr>
        <dsp:cNvPr id="0" name=""/>
        <dsp:cNvSpPr/>
      </dsp:nvSpPr>
      <dsp:spPr>
        <a:xfrm>
          <a:off x="139001" y="3819897"/>
          <a:ext cx="3336035" cy="104251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12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Activitate</a:t>
          </a:r>
          <a:r>
            <a:rPr lang="en-US" sz="1800" kern="1200" dirty="0"/>
            <a:t> </a:t>
          </a:r>
          <a:r>
            <a:rPr lang="en-US" sz="1800" kern="1200" dirty="0" err="1"/>
            <a:t>fizică</a:t>
          </a:r>
          <a:r>
            <a:rPr lang="en-US" sz="1800" kern="1200" dirty="0"/>
            <a:t> </a:t>
          </a:r>
          <a:r>
            <a:rPr lang="en-US" sz="1800" kern="1200" dirty="0" err="1"/>
            <a:t>moderată</a:t>
          </a:r>
          <a:r>
            <a:rPr lang="en-US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+35 kcal/kg </a:t>
          </a:r>
          <a:r>
            <a:rPr lang="en-US" sz="1800" kern="1200" dirty="0" err="1"/>
            <a:t>corp</a:t>
          </a:r>
          <a:endParaRPr lang="en-US" sz="1800" kern="1200" dirty="0"/>
        </a:p>
      </dsp:txBody>
      <dsp:txXfrm>
        <a:off x="139001" y="3819897"/>
        <a:ext cx="3336035" cy="1042511"/>
      </dsp:txXfrm>
    </dsp:sp>
    <dsp:sp modelId="{A6588FB8-5B3D-9941-834F-C735BF920FA9}">
      <dsp:nvSpPr>
        <dsp:cNvPr id="0" name=""/>
        <dsp:cNvSpPr/>
      </dsp:nvSpPr>
      <dsp:spPr>
        <a:xfrm>
          <a:off x="0" y="3669313"/>
          <a:ext cx="729757" cy="1094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EDA10-C282-1440-A290-1EA87004E5FB}">
      <dsp:nvSpPr>
        <dsp:cNvPr id="0" name=""/>
        <dsp:cNvSpPr/>
      </dsp:nvSpPr>
      <dsp:spPr>
        <a:xfrm rot="16200000">
          <a:off x="-1852590" y="2578862"/>
          <a:ext cx="4058782" cy="33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16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FIER</a:t>
          </a:r>
        </a:p>
      </dsp:txBody>
      <dsp:txXfrm>
        <a:off x="-1852590" y="2578862"/>
        <a:ext cx="4058782" cy="335805"/>
      </dsp:txXfrm>
    </dsp:sp>
    <dsp:sp modelId="{36B2A999-586B-DD48-B552-B38E11651AA1}">
      <dsp:nvSpPr>
        <dsp:cNvPr id="0" name=""/>
        <dsp:cNvSpPr/>
      </dsp:nvSpPr>
      <dsp:spPr>
        <a:xfrm>
          <a:off x="387548" y="717374"/>
          <a:ext cx="1586978" cy="4058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96162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Carne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Ficat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Pește</a:t>
          </a:r>
          <a:r>
            <a:rPr lang="en-US" sz="2000" b="1" kern="1200" dirty="0"/>
            <a:t> </a:t>
          </a:r>
          <a:r>
            <a:rPr lang="en-US" sz="2000" b="1" kern="1200" dirty="0" err="1"/>
            <a:t>gras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Semințe</a:t>
          </a:r>
          <a:r>
            <a:rPr lang="en-US" sz="2000" b="1" kern="1200" dirty="0"/>
            <a:t>  </a:t>
          </a:r>
          <a:r>
            <a:rPr lang="en-US" sz="2000" b="1" kern="1200" dirty="0" err="1"/>
            <a:t>dovleac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Susan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Soia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Ouă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Cereale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Leguminoase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/>
        </a:p>
      </dsp:txBody>
      <dsp:txXfrm>
        <a:off x="387548" y="717374"/>
        <a:ext cx="1586978" cy="4058782"/>
      </dsp:txXfrm>
    </dsp:sp>
    <dsp:sp modelId="{9E8C608F-FE86-3F4A-A873-83EA29AFA95E}">
      <dsp:nvSpPr>
        <dsp:cNvPr id="0" name=""/>
        <dsp:cNvSpPr/>
      </dsp:nvSpPr>
      <dsp:spPr>
        <a:xfrm>
          <a:off x="8897" y="274110"/>
          <a:ext cx="671611" cy="6716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2A376-2FDC-E745-B51B-4DA2BF0A2E88}">
      <dsp:nvSpPr>
        <dsp:cNvPr id="0" name=""/>
        <dsp:cNvSpPr/>
      </dsp:nvSpPr>
      <dsp:spPr>
        <a:xfrm rot="16200000">
          <a:off x="841669" y="2270998"/>
          <a:ext cx="4058782" cy="951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16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CALCIU 1000-1500 mg/</a:t>
          </a:r>
          <a:r>
            <a:rPr lang="en-US" sz="2400" kern="1200" dirty="0" err="1"/>
            <a:t>zi</a:t>
          </a:r>
          <a:endParaRPr lang="en-US" sz="2400" kern="1200" dirty="0"/>
        </a:p>
      </dsp:txBody>
      <dsp:txXfrm>
        <a:off x="841669" y="2270998"/>
        <a:ext cx="4058782" cy="951532"/>
      </dsp:txXfrm>
    </dsp:sp>
    <dsp:sp modelId="{04CA0EC0-744B-EC4A-A0D9-13401A07E078}">
      <dsp:nvSpPr>
        <dsp:cNvPr id="0" name=""/>
        <dsp:cNvSpPr/>
      </dsp:nvSpPr>
      <dsp:spPr>
        <a:xfrm>
          <a:off x="2873536" y="764983"/>
          <a:ext cx="2003523" cy="4365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96162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Tofu/</a:t>
          </a:r>
          <a:r>
            <a:rPr lang="en-US" sz="2000" b="1" kern="1200" dirty="0" err="1"/>
            <a:t>Soia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Zer</a:t>
          </a:r>
          <a:r>
            <a:rPr lang="en-US" sz="2000" b="1" kern="1200" dirty="0"/>
            <a:t> </a:t>
          </a:r>
          <a:r>
            <a:rPr lang="en-US" sz="2000" b="1" kern="1200" dirty="0" err="1"/>
            <a:t>pulbere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Brânza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Susan/pasta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Migdale</a:t>
          </a:r>
          <a:endParaRPr 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Supa </a:t>
          </a:r>
          <a:r>
            <a:rPr lang="en-US" sz="1800" b="1" kern="1200" dirty="0" err="1"/>
            <a:t>concentrată</a:t>
          </a:r>
          <a:r>
            <a:rPr lang="en-US" sz="1800" b="1" kern="1200" dirty="0"/>
            <a:t> de </a:t>
          </a:r>
          <a:r>
            <a:rPr lang="en-US" sz="1800" b="1" kern="1200" dirty="0" err="1"/>
            <a:t>oase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Pește</a:t>
          </a:r>
          <a:r>
            <a:rPr lang="en-US" sz="1800" b="1" kern="1200" dirty="0"/>
            <a:t> cu </a:t>
          </a:r>
          <a:r>
            <a:rPr lang="en-US" sz="1800" b="1" kern="1200" dirty="0" err="1"/>
            <a:t>oase</a:t>
          </a:r>
          <a:endParaRPr lang="en-US" sz="1800" b="1" kern="1200" dirty="0"/>
        </a:p>
      </dsp:txBody>
      <dsp:txXfrm>
        <a:off x="2873536" y="764983"/>
        <a:ext cx="2003523" cy="4365382"/>
      </dsp:txXfrm>
    </dsp:sp>
    <dsp:sp modelId="{A4DCA65C-568D-B743-A2E5-4453138C7B63}">
      <dsp:nvSpPr>
        <dsp:cNvPr id="0" name=""/>
        <dsp:cNvSpPr/>
      </dsp:nvSpPr>
      <dsp:spPr>
        <a:xfrm>
          <a:off x="2703157" y="274110"/>
          <a:ext cx="671611" cy="67161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8AC5D-4D77-9647-855B-740381D8740F}">
      <dsp:nvSpPr>
        <dsp:cNvPr id="0" name=""/>
        <dsp:cNvSpPr/>
      </dsp:nvSpPr>
      <dsp:spPr>
        <a:xfrm rot="16200000">
          <a:off x="3436338" y="2578862"/>
          <a:ext cx="4058782" cy="335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9616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ZINC</a:t>
          </a:r>
        </a:p>
      </dsp:txBody>
      <dsp:txXfrm>
        <a:off x="3436338" y="2578862"/>
        <a:ext cx="4058782" cy="335805"/>
      </dsp:txXfrm>
    </dsp:sp>
    <dsp:sp modelId="{56F77A98-9E27-9B40-9A94-9FBC6B784A2F}">
      <dsp:nvSpPr>
        <dsp:cNvPr id="0" name=""/>
        <dsp:cNvSpPr/>
      </dsp:nvSpPr>
      <dsp:spPr>
        <a:xfrm>
          <a:off x="5633633" y="717374"/>
          <a:ext cx="1672669" cy="4058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296162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/>
            <a:t>Fructe</a:t>
          </a:r>
          <a:r>
            <a:rPr lang="en-US" sz="2200" b="1" kern="1200" dirty="0"/>
            <a:t> de mare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/>
            <a:t>Cereale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/>
            <a:t>Nuci</a:t>
          </a:r>
          <a:r>
            <a:rPr lang="en-US" sz="2200" b="1" kern="1200" dirty="0"/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 err="1"/>
            <a:t>Semințe</a:t>
          </a:r>
          <a:endParaRPr lang="en-US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Susan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Carne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5633633" y="717374"/>
        <a:ext cx="1672669" cy="4058782"/>
      </dsp:txXfrm>
    </dsp:sp>
    <dsp:sp modelId="{23675D53-E915-C64D-9499-CB271F17EA93}">
      <dsp:nvSpPr>
        <dsp:cNvPr id="0" name=""/>
        <dsp:cNvSpPr/>
      </dsp:nvSpPr>
      <dsp:spPr>
        <a:xfrm>
          <a:off x="5297827" y="274110"/>
          <a:ext cx="671611" cy="6716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822DC-58D6-BD43-9415-78A21FD451FB}">
      <dsp:nvSpPr>
        <dsp:cNvPr id="0" name=""/>
        <dsp:cNvSpPr/>
      </dsp:nvSpPr>
      <dsp:spPr>
        <a:xfrm rot="16200000">
          <a:off x="-1772904" y="2482603"/>
          <a:ext cx="3994594" cy="34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61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VITAMINELE B1,B2,B6,B12</a:t>
          </a:r>
        </a:p>
      </dsp:txBody>
      <dsp:txXfrm>
        <a:off x="-1772904" y="2482603"/>
        <a:ext cx="3994594" cy="340851"/>
      </dsp:txXfrm>
    </dsp:sp>
    <dsp:sp modelId="{A0CCD4EA-47AF-EA46-86BC-F9D2BA320F4D}">
      <dsp:nvSpPr>
        <dsp:cNvPr id="0" name=""/>
        <dsp:cNvSpPr/>
      </dsp:nvSpPr>
      <dsp:spPr>
        <a:xfrm>
          <a:off x="289402" y="406089"/>
          <a:ext cx="1908637" cy="452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061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Germeni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Cereale</a:t>
          </a:r>
          <a:r>
            <a:rPr lang="en-US" sz="1800" b="1" kern="1200" dirty="0"/>
            <a:t> </a:t>
          </a:r>
          <a:r>
            <a:rPr lang="en-US" sz="1800" b="1" kern="1200" dirty="0" err="1"/>
            <a:t>integrale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Tărâțe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Nuci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Leguminoase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Floarea</a:t>
          </a:r>
          <a:r>
            <a:rPr lang="en-US" sz="1800" b="1" kern="1200" dirty="0"/>
            <a:t> </a:t>
          </a:r>
          <a:r>
            <a:rPr lang="en-US" sz="1800" b="1" kern="1200" dirty="0" err="1"/>
            <a:t>soarelui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Frunze </a:t>
          </a:r>
          <a:r>
            <a:rPr lang="en-US" sz="1800" b="1" kern="1200" dirty="0" err="1"/>
            <a:t>verzi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Ficat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Carne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Drojdie</a:t>
          </a:r>
          <a:r>
            <a:rPr lang="en-US" sz="1800" b="1" kern="1200" dirty="0"/>
            <a:t> </a:t>
          </a:r>
          <a:r>
            <a:rPr lang="en-US" sz="1800" b="1" kern="1200" dirty="0" err="1"/>
            <a:t>alimentară</a:t>
          </a:r>
          <a:endParaRPr lang="en-US" sz="1800" b="1" kern="1200" dirty="0"/>
        </a:p>
      </dsp:txBody>
      <dsp:txXfrm>
        <a:off x="289402" y="406089"/>
        <a:ext cx="1908637" cy="4524876"/>
      </dsp:txXfrm>
    </dsp:sp>
    <dsp:sp modelId="{1B2A1B24-A135-784B-84A1-DFDD2F94A3B8}">
      <dsp:nvSpPr>
        <dsp:cNvPr id="0" name=""/>
        <dsp:cNvSpPr/>
      </dsp:nvSpPr>
      <dsp:spPr>
        <a:xfrm>
          <a:off x="53966" y="205807"/>
          <a:ext cx="681703" cy="681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148AA-9CB7-BA4A-9EF6-6DB7C4863909}">
      <dsp:nvSpPr>
        <dsp:cNvPr id="0" name=""/>
        <dsp:cNvSpPr/>
      </dsp:nvSpPr>
      <dsp:spPr>
        <a:xfrm rot="16200000">
          <a:off x="799078" y="2482603"/>
          <a:ext cx="3994594" cy="34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61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VITAMINA A</a:t>
          </a:r>
        </a:p>
      </dsp:txBody>
      <dsp:txXfrm>
        <a:off x="799078" y="2482603"/>
        <a:ext cx="3994594" cy="340851"/>
      </dsp:txXfrm>
    </dsp:sp>
    <dsp:sp modelId="{4912218F-ECF5-5A41-AAB1-3B676604B78C}">
      <dsp:nvSpPr>
        <dsp:cNvPr id="0" name=""/>
        <dsp:cNvSpPr/>
      </dsp:nvSpPr>
      <dsp:spPr>
        <a:xfrm>
          <a:off x="2836741" y="437806"/>
          <a:ext cx="1957924" cy="443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00612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Ficat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Ficat</a:t>
          </a:r>
          <a:r>
            <a:rPr lang="en-US" sz="1800" b="1" kern="1200" dirty="0"/>
            <a:t> de </a:t>
          </a:r>
          <a:r>
            <a:rPr lang="en-US" sz="1800" b="1" kern="1200" dirty="0" err="1"/>
            <a:t>pește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/>
            <a:t>Morcovi</a:t>
          </a:r>
          <a:r>
            <a:rPr lang="en-US" sz="1800" b="1" kern="1200" dirty="0"/>
            <a:t>/</a:t>
          </a:r>
          <a:r>
            <a:rPr lang="en-US" sz="1800" b="1" kern="1200" dirty="0" err="1"/>
            <a:t>suc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Legume </a:t>
          </a:r>
          <a:r>
            <a:rPr lang="en-US" sz="1800" b="1" kern="1200" dirty="0" err="1"/>
            <a:t>și</a:t>
          </a:r>
          <a:r>
            <a:rPr lang="en-US" sz="1800" b="1" kern="1200" dirty="0"/>
            <a:t> </a:t>
          </a:r>
          <a:r>
            <a:rPr lang="en-US" sz="1800" b="1" kern="1200" dirty="0" err="1"/>
            <a:t>fructe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 </a:t>
          </a:r>
          <a:r>
            <a:rPr lang="en-US" sz="1800" b="1" i="1" kern="1200" dirty="0" err="1"/>
            <a:t>Galben</a:t>
          </a:r>
          <a:endParaRPr lang="en-US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 err="1"/>
            <a:t>Portocaliu</a:t>
          </a:r>
          <a:endParaRPr lang="en-US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 </a:t>
          </a:r>
          <a:r>
            <a:rPr lang="en-US" sz="1800" b="1" i="1" kern="1200" dirty="0" err="1"/>
            <a:t>Roșu</a:t>
          </a:r>
          <a:endParaRPr lang="en-US" sz="1800" b="1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/>
            <a:t>Pătrunjel</a:t>
          </a:r>
          <a:endParaRPr lang="en-US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/>
            <a:t>Spanac</a:t>
          </a:r>
          <a:endParaRPr lang="en-US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/>
            <a:t>Caise</a:t>
          </a:r>
          <a:r>
            <a:rPr lang="en-US" sz="1800" b="1" i="0" kern="1200" dirty="0"/>
            <a:t> </a:t>
          </a:r>
          <a:r>
            <a:rPr lang="en-US" sz="1800" b="1" i="0" kern="1200" dirty="0" err="1"/>
            <a:t>uscate</a:t>
          </a:r>
          <a:endParaRPr lang="en-US" sz="18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/>
            <a:t>Nap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/>
            <a:t>Dovleac</a:t>
          </a:r>
          <a:endParaRPr lang="en-US" sz="1800" b="1" i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i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2836741" y="437806"/>
        <a:ext cx="1957924" cy="4430444"/>
      </dsp:txXfrm>
    </dsp:sp>
    <dsp:sp modelId="{F6B73B9E-9663-7A47-BA45-8DDED11C060C}">
      <dsp:nvSpPr>
        <dsp:cNvPr id="0" name=""/>
        <dsp:cNvSpPr/>
      </dsp:nvSpPr>
      <dsp:spPr>
        <a:xfrm>
          <a:off x="2395023" y="239817"/>
          <a:ext cx="681703" cy="68170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C7FDB-48A7-4149-BCEB-C4981AF7FF70}">
      <dsp:nvSpPr>
        <dsp:cNvPr id="0" name=""/>
        <dsp:cNvSpPr/>
      </dsp:nvSpPr>
      <dsp:spPr>
        <a:xfrm rot="16200000">
          <a:off x="3395705" y="2557358"/>
          <a:ext cx="3994594" cy="34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0612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VITAMINA C</a:t>
          </a:r>
        </a:p>
      </dsp:txBody>
      <dsp:txXfrm>
        <a:off x="3395705" y="2557358"/>
        <a:ext cx="3994594" cy="340851"/>
      </dsp:txXfrm>
    </dsp:sp>
    <dsp:sp modelId="{2F0415F4-910F-684A-9D07-D5138619DA59}">
      <dsp:nvSpPr>
        <dsp:cNvPr id="0" name=""/>
        <dsp:cNvSpPr/>
      </dsp:nvSpPr>
      <dsp:spPr>
        <a:xfrm>
          <a:off x="5563428" y="730487"/>
          <a:ext cx="1697804" cy="399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300612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Frunze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Fructe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Legume</a:t>
          </a:r>
        </a:p>
      </dsp:txBody>
      <dsp:txXfrm>
        <a:off x="5563428" y="730487"/>
        <a:ext cx="1697804" cy="3994594"/>
      </dsp:txXfrm>
    </dsp:sp>
    <dsp:sp modelId="{C52C07CD-09B2-4949-AD6C-ED542574380C}">
      <dsp:nvSpPr>
        <dsp:cNvPr id="0" name=""/>
        <dsp:cNvSpPr/>
      </dsp:nvSpPr>
      <dsp:spPr>
        <a:xfrm>
          <a:off x="5222577" y="205807"/>
          <a:ext cx="681703" cy="831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8AEC5-F118-D94A-A8CE-E0BDC22194FB}">
      <dsp:nvSpPr>
        <dsp:cNvPr id="0" name=""/>
        <dsp:cNvSpPr/>
      </dsp:nvSpPr>
      <dsp:spPr>
        <a:xfrm rot="16200000">
          <a:off x="-1776935" y="2617176"/>
          <a:ext cx="3994594" cy="35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65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VITAMINA D</a:t>
          </a:r>
        </a:p>
      </dsp:txBody>
      <dsp:txXfrm>
        <a:off x="-1776935" y="2617176"/>
        <a:ext cx="3994594" cy="353370"/>
      </dsp:txXfrm>
    </dsp:sp>
    <dsp:sp modelId="{F3B1D154-37B2-A348-87F4-3738BBB7836A}">
      <dsp:nvSpPr>
        <dsp:cNvPr id="0" name=""/>
        <dsp:cNvSpPr/>
      </dsp:nvSpPr>
      <dsp:spPr>
        <a:xfrm>
          <a:off x="397046" y="843061"/>
          <a:ext cx="1760160" cy="399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165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u="sng" kern="1200" dirty="0">
              <a:solidFill>
                <a:srgbClr val="FFFF00"/>
              </a:solidFill>
            </a:rPr>
            <a:t>SOARE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Ficat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Ficat</a:t>
          </a:r>
          <a:r>
            <a:rPr lang="en-US" sz="2000" b="0" kern="1200" dirty="0"/>
            <a:t> de cod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Ulei</a:t>
          </a:r>
          <a:r>
            <a:rPr lang="en-US" sz="2000" b="0" kern="1200" dirty="0"/>
            <a:t> de </a:t>
          </a:r>
          <a:r>
            <a:rPr lang="en-US" sz="2000" b="0" kern="1200" dirty="0" err="1"/>
            <a:t>pește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Ouă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kern="1200" dirty="0" err="1"/>
            <a:t>Cereale</a:t>
          </a:r>
          <a:endParaRPr lang="en-US" sz="20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397046" y="843061"/>
        <a:ext cx="1760160" cy="3994594"/>
      </dsp:txXfrm>
    </dsp:sp>
    <dsp:sp modelId="{823EFD24-E982-CC44-BE03-8BC976EFEEB3}">
      <dsp:nvSpPr>
        <dsp:cNvPr id="0" name=""/>
        <dsp:cNvSpPr/>
      </dsp:nvSpPr>
      <dsp:spPr>
        <a:xfrm>
          <a:off x="43675" y="330115"/>
          <a:ext cx="706741" cy="7067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739E9-B319-6842-AAD7-EB085E069060}">
      <dsp:nvSpPr>
        <dsp:cNvPr id="0" name=""/>
        <dsp:cNvSpPr/>
      </dsp:nvSpPr>
      <dsp:spPr>
        <a:xfrm rot="16200000">
          <a:off x="780222" y="2617176"/>
          <a:ext cx="3994594" cy="35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65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VITAMINA E</a:t>
          </a:r>
        </a:p>
      </dsp:txBody>
      <dsp:txXfrm>
        <a:off x="780222" y="2617176"/>
        <a:ext cx="3994594" cy="353370"/>
      </dsp:txXfrm>
    </dsp:sp>
    <dsp:sp modelId="{D5CF2F22-9305-5D46-A83C-1F489080A777}">
      <dsp:nvSpPr>
        <dsp:cNvPr id="0" name=""/>
        <dsp:cNvSpPr/>
      </dsp:nvSpPr>
      <dsp:spPr>
        <a:xfrm>
          <a:off x="2954204" y="796564"/>
          <a:ext cx="1760160" cy="399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11653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Germeni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Nuci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Semințe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Uleiuri</a:t>
          </a:r>
          <a:r>
            <a:rPr lang="en-US" sz="2000" b="1" kern="1200" dirty="0"/>
            <a:t> (</a:t>
          </a:r>
          <a:r>
            <a:rPr lang="en-US" sz="2000" b="1" kern="1200" dirty="0" err="1"/>
            <a:t>presate</a:t>
          </a:r>
          <a:r>
            <a:rPr lang="en-US" sz="2000" b="1" kern="1200" dirty="0"/>
            <a:t> la </a:t>
          </a:r>
          <a:r>
            <a:rPr lang="en-US" sz="2000" b="1" kern="1200" dirty="0" err="1"/>
            <a:t>rece</a:t>
          </a:r>
          <a:r>
            <a:rPr lang="en-US" sz="2000" b="1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Icre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Gălbenuș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Lecitină</a:t>
          </a:r>
          <a:r>
            <a:rPr lang="en-US" sz="2000" b="1" kern="1200" dirty="0"/>
            <a:t> de </a:t>
          </a:r>
          <a:r>
            <a:rPr lang="en-US" sz="2000" b="1" kern="1200" dirty="0" err="1"/>
            <a:t>soia</a:t>
          </a:r>
          <a:endParaRPr lang="en-US" sz="2000" b="1" kern="1200" dirty="0"/>
        </a:p>
      </dsp:txBody>
      <dsp:txXfrm>
        <a:off x="2954204" y="796564"/>
        <a:ext cx="1760160" cy="3994594"/>
      </dsp:txXfrm>
    </dsp:sp>
    <dsp:sp modelId="{92BDDDB5-FA54-0540-A6D1-5F1C353CC277}">
      <dsp:nvSpPr>
        <dsp:cNvPr id="0" name=""/>
        <dsp:cNvSpPr/>
      </dsp:nvSpPr>
      <dsp:spPr>
        <a:xfrm>
          <a:off x="2600834" y="330115"/>
          <a:ext cx="706741" cy="7067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66611-06A2-F54F-A096-C4A0D4691280}">
      <dsp:nvSpPr>
        <dsp:cNvPr id="0" name=""/>
        <dsp:cNvSpPr/>
      </dsp:nvSpPr>
      <dsp:spPr>
        <a:xfrm rot="16200000">
          <a:off x="3337380" y="2617176"/>
          <a:ext cx="3994594" cy="35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1653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FIBRE                </a:t>
          </a:r>
        </a:p>
      </dsp:txBody>
      <dsp:txXfrm>
        <a:off x="3337380" y="2617176"/>
        <a:ext cx="3994594" cy="353370"/>
      </dsp:txXfrm>
    </dsp:sp>
    <dsp:sp modelId="{017C94F7-EC06-D84B-A2AB-B8C1AD1D12FA}">
      <dsp:nvSpPr>
        <dsp:cNvPr id="0" name=""/>
        <dsp:cNvSpPr/>
      </dsp:nvSpPr>
      <dsp:spPr>
        <a:xfrm>
          <a:off x="5511363" y="796564"/>
          <a:ext cx="1760160" cy="39945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11653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Tărâțe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Condimente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Carob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Chia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Cocos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Pulberi</a:t>
          </a:r>
          <a:r>
            <a:rPr lang="en-US" sz="1900" b="1" kern="1200" dirty="0"/>
            <a:t> </a:t>
          </a:r>
          <a:r>
            <a:rPr lang="en-US" sz="1900" b="1" kern="1200" dirty="0" err="1"/>
            <a:t>verzi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Frunze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/>
            <a:t>Legume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Fructe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 err="1"/>
            <a:t>Cereale</a:t>
          </a:r>
          <a:endParaRPr lang="en-US" sz="19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5511363" y="796564"/>
        <a:ext cx="1760160" cy="3994594"/>
      </dsp:txXfrm>
    </dsp:sp>
    <dsp:sp modelId="{CE75B36C-9DDC-3C4E-8116-FE5002DF354A}">
      <dsp:nvSpPr>
        <dsp:cNvPr id="0" name=""/>
        <dsp:cNvSpPr/>
      </dsp:nvSpPr>
      <dsp:spPr>
        <a:xfrm>
          <a:off x="5157992" y="330115"/>
          <a:ext cx="706741" cy="7067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E737-6956-AE48-957B-7EC9795A0575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1BAD2-BB83-5A42-AF5C-7B363521BE9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51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1BAD2-BB83-5A42-AF5C-7B363521BE99}" type="slidenum">
              <a:rPr lang="ro-RO" smtClean="0"/>
              <a:t>23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6426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9E5-2AD5-AE41-AE40-4B7D9AB51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AFDF7-320D-7A48-BCF9-0DC0BDC78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5764B-8767-854B-B738-C77234D5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F52FE-A213-F641-A0C1-A90E7098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D7F1F-05F9-4447-9D07-AEEAB0E8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412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81F8-DEF2-0F4A-9990-7F0B8857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4D77B-45AD-B847-A78E-A398AA44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C480-FD50-D14E-935B-FEC0CF68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DF0E5-DB59-6945-8D3E-0BF77D55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0086-D2C3-FD4F-A54B-675E7BAE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02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9943-B0EE-DB42-8D41-1FC69A64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B584C-3C24-7F44-B74F-C71627EB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6DBF0-DBE9-3F45-BE87-737EF291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E174-9B05-C345-BA24-208FA03B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1C8FD-7D5C-C845-9A7C-1973695E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41765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785E-5D6B-4141-8A62-3A1F7284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C5C7-6254-C240-8703-7208AB6C3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EC7BE-0B03-5E45-8148-F714DB343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74344-4643-AF48-AA1D-A8178AB2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9C705-548B-F94E-A580-8FEEF7DA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0EA25-1106-4B42-9B91-28325DA0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1588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F010-E8A4-0F48-AB4C-E04204A3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EC3E-63C8-BA48-9A3C-B18C6BA31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671BE-B985-3D4F-A679-48239C953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877ED-01C0-2B4B-8DC1-A6C8AAF01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4D738-CA13-E749-8E66-2E3E3F770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B17BC-16CB-C842-BA2A-5DAB2EFF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A241A-34EB-FA45-B0DB-F93C34764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314E2-0B8E-BA43-8163-536F4973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4011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86DB-DB20-6240-8754-2B0B75C1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42E1E-C03A-584C-8D68-DF1F4538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1C4DE-E9BB-014E-A330-6528353F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6BA3-351E-A548-BC42-43C1643C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388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D003F-3C47-0D4E-9754-9BFAFA7DE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94086-97AD-E341-A5EB-960BB870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DD178-A2D2-524D-99D2-E84B8CE6B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1026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BFA0-E9E7-9D4E-AC9A-EF0D2ADB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77A7-0D1C-7545-BAFB-61B3827C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BE167-4FB6-2045-A8B6-D794CD5B4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15AB7-0CAC-3D4A-B3D1-1C86AFF1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BD99E-72AF-EE4E-AC20-13167426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7E92D-49E1-7A45-A8DB-E2A171FD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68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DC97-7A99-3A4A-B30C-74F466AF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AE7F7-86DC-324A-9DED-39B947F6E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6BC91-6E93-B941-A8F4-B994685E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639A6-D7A2-A341-9A74-613D9F6F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DC4AC-BE4E-C343-902C-3FBAE5F8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9DD49-10FC-D142-8989-7CE12FBA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284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7E43-83D2-F94E-8522-0AA6C29C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92138-9E47-C747-93A8-DDCE897F3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7B7A-93CD-7F40-81D8-B8EBA6B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8ED77-AAF6-4C4B-BD50-137D3492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C2D2E-3286-A54F-8C44-E2DF26E4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672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A3C69-F708-3D4E-A5FB-4C3EFCCFE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8A483-4162-CD49-AD96-00E080D5C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9692-AB3C-E249-A57B-9969042E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5269-F200-364E-BE18-B482172B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CBF4-B3A7-EA4F-9067-43A56217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26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70EC72-8F9E-F644-9CEF-C705941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D164-8BF7-5C47-B86B-1D99F5ED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027A-2F30-EA44-A16F-732690DAF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E21B9-7C9C-4B44-B233-BEA61911B592}" type="datetimeFigureOut">
              <a:rPr lang="ro-RO" smtClean="0"/>
              <a:t>17.04.2019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1D259-2E0C-FD4C-AD69-C9D931022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D700-9147-FF4B-97B1-8E9A4149E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0189-DCB6-5047-B85A-D87B639FB5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60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eg"/><Relationship Id="rId3" Type="http://schemas.openxmlformats.org/officeDocument/2006/relationships/image" Target="../media/image24.jpg"/><Relationship Id="rId7" Type="http://schemas.openxmlformats.org/officeDocument/2006/relationships/image" Target="../media/image28.tiff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e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E1AB-ECA1-1744-89AF-9DD26C805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452142"/>
          </a:xfrm>
        </p:spPr>
        <p:txBody>
          <a:bodyPr>
            <a:normAutofit/>
          </a:bodyPr>
          <a:lstStyle/>
          <a:p>
            <a:pPr algn="ctr"/>
            <a:r>
              <a:rPr lang="ro-RO" sz="6600" dirty="0"/>
              <a:t>Nutriție elementară</a:t>
            </a:r>
            <a:br>
              <a:rPr lang="ro-RO" sz="6600" dirty="0"/>
            </a:br>
            <a:r>
              <a:rPr lang="ro-RO" sz="2800" dirty="0"/>
              <a:t>pentru adolescenți și nu numai</a:t>
            </a:r>
            <a:endParaRPr lang="ro-RO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9FC5F-6500-C046-BDE9-97213C849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o-RO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Milena Popescu</a:t>
            </a:r>
          </a:p>
          <a:p>
            <a:pPr algn="ctr"/>
            <a:r>
              <a:rPr lang="ro-RO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Nutriționist &amp; </a:t>
            </a:r>
            <a:r>
              <a:rPr lang="ro-RO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Reconnective</a:t>
            </a:r>
            <a:r>
              <a:rPr lang="ro-RO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</a:t>
            </a:r>
            <a:r>
              <a:rPr lang="ro-RO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  <a:endParaRPr lang="ro-RO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683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DB29-1E96-F943-9AE7-290FD46B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Despre zahăr și cereale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21B0-F026-8B4C-A5E8-6514ECEA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050" y="1303020"/>
            <a:ext cx="7355418" cy="4681728"/>
          </a:xfrm>
        </p:spPr>
        <p:txBody>
          <a:bodyPr>
            <a:normAutofit fontScale="92500" lnSpcReduction="10000"/>
          </a:bodyPr>
          <a:lstStyle/>
          <a:p>
            <a:r>
              <a:rPr lang="ro-RO" dirty="0">
                <a:solidFill>
                  <a:schemeClr val="tx1"/>
                </a:solidFill>
              </a:rPr>
              <a:t>„ </a:t>
            </a:r>
            <a:r>
              <a:rPr lang="ro-RO" i="1" dirty="0" err="1">
                <a:solidFill>
                  <a:schemeClr val="tx1"/>
                </a:solidFill>
              </a:rPr>
              <a:t>Amidonurile</a:t>
            </a:r>
            <a:r>
              <a:rPr lang="ro-RO" i="1" dirty="0">
                <a:solidFill>
                  <a:schemeClr val="tx1"/>
                </a:solidFill>
              </a:rPr>
              <a:t> cerealelor sunt cele mai indigeste și intoxicante, prin coacere și fierbere, mai ales cele cu gluten( </a:t>
            </a:r>
            <a:r>
              <a:rPr lang="ro-RO" b="1" i="1" dirty="0">
                <a:solidFill>
                  <a:schemeClr val="tx1"/>
                </a:solidFill>
              </a:rPr>
              <a:t>grâu</a:t>
            </a:r>
            <a:r>
              <a:rPr lang="ro-RO" i="1" dirty="0">
                <a:solidFill>
                  <a:schemeClr val="tx1"/>
                </a:solidFill>
              </a:rPr>
              <a:t>, secară, mai puțin orzul). Prin încolțire-germinare amidonul se desface, dar prin coacere, fierbere, se degradează. În cele coapte și fierte folosiți mai mult orezul, meiul, porumbul, hrișca și doar de ocazie cele cu gluten)” </a:t>
            </a:r>
            <a:r>
              <a:rPr lang="ro-RO" dirty="0">
                <a:solidFill>
                  <a:srgbClr val="00B050"/>
                </a:solidFill>
              </a:rPr>
              <a:t>Părintele Ghelasie de la Frăsinei în </a:t>
            </a:r>
            <a:r>
              <a:rPr lang="ro-RO" i="1" dirty="0">
                <a:solidFill>
                  <a:srgbClr val="00B050"/>
                </a:solidFill>
              </a:rPr>
              <a:t>Taina hranei-rețetele medicinei </a:t>
            </a:r>
            <a:r>
              <a:rPr lang="ro-RO" i="1" dirty="0" err="1">
                <a:solidFill>
                  <a:srgbClr val="00B050"/>
                </a:solidFill>
              </a:rPr>
              <a:t>isihaste</a:t>
            </a:r>
            <a:r>
              <a:rPr lang="ro-RO" i="1" dirty="0">
                <a:solidFill>
                  <a:srgbClr val="00B050"/>
                </a:solidFill>
              </a:rPr>
              <a:t>.</a:t>
            </a:r>
          </a:p>
          <a:p>
            <a:r>
              <a:rPr lang="ro-RO" i="1" dirty="0">
                <a:solidFill>
                  <a:schemeClr val="tx1"/>
                </a:solidFill>
              </a:rPr>
              <a:t>Grâu= boală celiacă, artrită, ADHD, depresie, anxietate, colon iritabil, lupus, boli autoimune, dureri de cap, oboseală, osteoporoză, infecții </a:t>
            </a:r>
            <a:r>
              <a:rPr lang="ro-RO" i="1" dirty="0" err="1">
                <a:solidFill>
                  <a:schemeClr val="tx1"/>
                </a:solidFill>
              </a:rPr>
              <a:t>fungice</a:t>
            </a:r>
            <a:r>
              <a:rPr lang="ro-RO" i="1" dirty="0">
                <a:solidFill>
                  <a:schemeClr val="tx1"/>
                </a:solidFill>
              </a:rPr>
              <a:t>, obezitate, diabet, boli ale creierului, boli de inimă, etc. ( </a:t>
            </a:r>
            <a:r>
              <a:rPr lang="ro-RO" dirty="0">
                <a:solidFill>
                  <a:srgbClr val="00B050"/>
                </a:solidFill>
              </a:rPr>
              <a:t>Dr. Virginia Faur- </a:t>
            </a:r>
            <a:r>
              <a:rPr lang="ro-RO" i="1" dirty="0">
                <a:solidFill>
                  <a:srgbClr val="00B050"/>
                </a:solidFill>
              </a:rPr>
              <a:t>Adevărul despre alimentație</a:t>
            </a:r>
            <a:r>
              <a:rPr lang="ro-RO" dirty="0">
                <a:solidFill>
                  <a:schemeClr val="tx1"/>
                </a:solidFill>
              </a:rPr>
              <a:t>)</a:t>
            </a:r>
          </a:p>
          <a:p>
            <a:r>
              <a:rPr lang="ro-RO" dirty="0">
                <a:solidFill>
                  <a:schemeClr val="tx1"/>
                </a:solidFill>
              </a:rPr>
              <a:t>Depresia și anxietatea sunt adesea grave la pacienții cu intoleranță la gluten. Acest lucru se datorează </a:t>
            </a:r>
            <a:r>
              <a:rPr lang="ro-RO" dirty="0" err="1">
                <a:solidFill>
                  <a:schemeClr val="tx1"/>
                </a:solidFill>
              </a:rPr>
              <a:t>citokinelor</a:t>
            </a:r>
            <a:r>
              <a:rPr lang="ro-RO" dirty="0">
                <a:solidFill>
                  <a:schemeClr val="tx1"/>
                </a:solidFill>
              </a:rPr>
              <a:t> care blochează producția de serotonină, esențială în reglarea stării de spirit. Odată cu eliminarea glutenului și adesea a produselor lactate, mulți pacienți au scăpat nu numai de tulburările stării de spirit, dar și de alte afecțiuni precum alergiile și artrita.( </a:t>
            </a:r>
            <a:r>
              <a:rPr lang="ro-RO" dirty="0">
                <a:solidFill>
                  <a:srgbClr val="00B050"/>
                </a:solidFill>
              </a:rPr>
              <a:t>Alimente care ucid creierul: Cerealele, zahărul și alți carbohidrați- Dr. David </a:t>
            </a:r>
            <a:r>
              <a:rPr lang="ro-RO" dirty="0" err="1">
                <a:solidFill>
                  <a:srgbClr val="00B050"/>
                </a:solidFill>
              </a:rPr>
              <a:t>Perlmutter</a:t>
            </a:r>
            <a:r>
              <a:rPr lang="ro-RO" dirty="0">
                <a:solidFill>
                  <a:srgbClr val="00B050"/>
                </a:solidFill>
              </a:rPr>
              <a:t>.)</a:t>
            </a:r>
          </a:p>
          <a:p>
            <a:endParaRPr lang="ro-RO" dirty="0">
              <a:solidFill>
                <a:schemeClr val="tx1"/>
              </a:solidFill>
            </a:endParaRPr>
          </a:p>
          <a:p>
            <a:endParaRPr lang="ro-RO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4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2543-85BE-2B45-A49E-3A49F117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77241"/>
            <a:ext cx="2947482" cy="5293360"/>
          </a:xfrm>
        </p:spPr>
        <p:txBody>
          <a:bodyPr>
            <a:normAutofit fontScale="90000"/>
          </a:bodyPr>
          <a:lstStyle/>
          <a:p>
            <a:pPr algn="ctr"/>
            <a:br>
              <a:rPr lang="ro-RO" dirty="0"/>
            </a:br>
            <a:r>
              <a:rPr lang="ro-RO" dirty="0"/>
              <a:t>GRASIMI</a:t>
            </a:r>
            <a:br>
              <a:rPr lang="ro-RO" dirty="0"/>
            </a:br>
            <a:r>
              <a:rPr lang="ro-RO" dirty="0"/>
              <a:t>=</a:t>
            </a:r>
            <a:br>
              <a:rPr lang="ro-RO" dirty="0"/>
            </a:br>
            <a:r>
              <a:rPr lang="ro-RO" dirty="0">
                <a:solidFill>
                  <a:srgbClr val="FFFF00"/>
                </a:solidFill>
              </a:rPr>
              <a:t>energie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+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echilibru endocrin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+ 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sănătatea inimii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+ 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sănătate creier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+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termoreglare</a:t>
            </a:r>
            <a:br>
              <a:rPr lang="ro-RO" dirty="0"/>
            </a:br>
            <a:endParaRPr lang="ro-RO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978EF5-F2BD-E744-92D6-BB77838E8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489" y="258108"/>
            <a:ext cx="5276355" cy="316581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CB279C-9D01-024B-9ECB-69950BAA9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585" y="3579411"/>
            <a:ext cx="5634555" cy="27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4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405BA-4092-4D4C-A55B-3EA47AE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GRĂSIMI</a:t>
            </a:r>
            <a:br>
              <a:rPr lang="ro-RO" dirty="0"/>
            </a:br>
            <a:r>
              <a:rPr lang="ro-RO" dirty="0"/>
              <a:t>( lipide)</a:t>
            </a:r>
            <a:br>
              <a:rPr lang="ro-RO" dirty="0"/>
            </a:br>
            <a:br>
              <a:rPr lang="ro-RO" dirty="0"/>
            </a:br>
            <a:r>
              <a:rPr lang="ro-RO" sz="2400" dirty="0">
                <a:solidFill>
                  <a:srgbClr val="CB00B1"/>
                </a:solidFill>
              </a:rPr>
              <a:t>min.0,7 g/kg corp</a:t>
            </a:r>
            <a:br>
              <a:rPr lang="ro-RO" sz="2400" dirty="0">
                <a:solidFill>
                  <a:srgbClr val="CB00B1"/>
                </a:solidFill>
              </a:rPr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1 g/kg corp-sedentari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1,5-2 g/kg corp – activi</a:t>
            </a:r>
            <a:br>
              <a:rPr lang="ro-RO" sz="2400" dirty="0">
                <a:solidFill>
                  <a:srgbClr val="CB00B1"/>
                </a:solidFill>
              </a:rPr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b="1" u="sng" dirty="0">
                <a:solidFill>
                  <a:srgbClr val="FFFF00"/>
                </a:solidFill>
              </a:rPr>
              <a:t>ADOLESCENȚI: +50%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FFF2F0-C9A4-FB4F-ADB0-0CD6F7BA7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09039"/>
              </p:ext>
            </p:extLst>
          </p:nvPr>
        </p:nvGraphicFramePr>
        <p:xfrm>
          <a:off x="3868738" y="1384808"/>
          <a:ext cx="7315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862">
                  <a:extLst>
                    <a:ext uri="{9D8B030D-6E8A-4147-A177-3AD203B41FA5}">
                      <a16:colId xmlns:a16="http://schemas.microsoft.com/office/drawing/2014/main" val="2585060"/>
                    </a:ext>
                  </a:extLst>
                </a:gridCol>
                <a:gridCol w="2827338">
                  <a:extLst>
                    <a:ext uri="{9D8B030D-6E8A-4147-A177-3AD203B41FA5}">
                      <a16:colId xmlns:a16="http://schemas.microsoft.com/office/drawing/2014/main" val="255501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NESATURATE- 2 părți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SATURATE – 1 parte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43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6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Cocos/ ulei de cocos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Untură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Uleiuri presate la rece ( in , </a:t>
                      </a:r>
                      <a:r>
                        <a:rPr lang="ro-RO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susuan</a:t>
                      </a:r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o-RO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masline</a:t>
                      </a:r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Slănină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8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Semințe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Carne grasă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1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Nuci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Smântână/frișcă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9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Pește gras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Brânză grasă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2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Ulei de pește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Unt de cacao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55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Măsline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( bogat în antioxidanți)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5959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ro-RO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281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o-RO" b="1" dirty="0"/>
                        <a:t>O LINGURĂ ULEI =10 G ; O LINGURĂ  PLINĂ UNT/UNTURĂ = 15-20 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345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33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A8F1-AD34-A74B-9A01-25830DB5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0213" cy="4601183"/>
          </a:xfrm>
        </p:spPr>
        <p:txBody>
          <a:bodyPr/>
          <a:lstStyle/>
          <a:p>
            <a:pPr algn="ctr"/>
            <a:r>
              <a:rPr lang="ro-RO" dirty="0"/>
              <a:t>Fructe și alte vegetale</a:t>
            </a:r>
            <a:br>
              <a:rPr lang="ro-RO" dirty="0"/>
            </a:br>
            <a:r>
              <a:rPr lang="ro-RO" dirty="0"/>
              <a:t>=</a:t>
            </a:r>
            <a:br>
              <a:rPr lang="ro-RO" dirty="0"/>
            </a:br>
            <a:r>
              <a:rPr lang="ro-RO" dirty="0">
                <a:solidFill>
                  <a:srgbClr val="FFFF00"/>
                </a:solidFill>
              </a:rPr>
              <a:t>VIAȚĂ/ENZIME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+ </a:t>
            </a:r>
            <a:br>
              <a:rPr lang="ro-RO" dirty="0">
                <a:solidFill>
                  <a:srgbClr val="FFFF00"/>
                </a:solidFill>
              </a:rPr>
            </a:br>
            <a:r>
              <a:rPr lang="ro-RO" dirty="0">
                <a:solidFill>
                  <a:srgbClr val="FFFF00"/>
                </a:solidFill>
              </a:rPr>
              <a:t>DETOXIFIERE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06B5DB-8D4E-324B-B212-4296CBBDB0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14152"/>
              </p:ext>
            </p:extLst>
          </p:nvPr>
        </p:nvGraphicFramePr>
        <p:xfrm>
          <a:off x="3868738" y="596900"/>
          <a:ext cx="7315200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662">
                  <a:extLst>
                    <a:ext uri="{9D8B030D-6E8A-4147-A177-3AD203B41FA5}">
                      <a16:colId xmlns:a16="http://schemas.microsoft.com/office/drawing/2014/main" val="279447235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96724848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3897913819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40805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Timp digestie</a:t>
                      </a:r>
                    </a:p>
                    <a:p>
                      <a:r>
                        <a:rPr lang="ro-RO" dirty="0"/>
                        <a:t>( 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Timp digestie</a:t>
                      </a:r>
                    </a:p>
                    <a:p>
                      <a:r>
                        <a:rPr lang="ro-RO" dirty="0"/>
                        <a:t>( 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Suc fructe/legume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15-20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Rădăcinoase :</a:t>
                      </a:r>
                    </a:p>
                    <a:p>
                      <a:r>
                        <a:rPr lang="ro-RO" dirty="0"/>
                        <a:t>morcovi, sfeclă, napi, țelină, păstârnac...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66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Apa de cocos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Legume cu amidon:</a:t>
                      </a:r>
                    </a:p>
                    <a:p>
                      <a:r>
                        <a:rPr lang="ro-RO" dirty="0"/>
                        <a:t>cartof, dovleac, castane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25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Alimente semilichide sau la </a:t>
                      </a:r>
                      <a:r>
                        <a:rPr lang="ro-RO" dirty="0" err="1"/>
                        <a:t>blender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Fasole și alte leguminoase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1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Pepene roșu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Soia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21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Pepene galben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Cereale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1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Citrice și struguri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Semințe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40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Mere, pere, piersici, cireșe..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Nuci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83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Frunze sau legume crude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30-40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Avocado si pulpa de nucă de cocos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120-180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Legume la abur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40-45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70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60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016E-374C-A94C-9021-6901D9C7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/>
              <a:t>Micronutrienți</a:t>
            </a:r>
            <a:br>
              <a:rPr lang="ro-RO" dirty="0"/>
            </a:br>
            <a:r>
              <a:rPr lang="ro-RO" dirty="0"/>
              <a:t>indispensabili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19FF04-3A6F-7E4C-846C-9E60FE5D5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44681"/>
              </p:ext>
            </p:extLst>
          </p:nvPr>
        </p:nvGraphicFramePr>
        <p:xfrm>
          <a:off x="3868738" y="863600"/>
          <a:ext cx="7315200" cy="5203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04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B4CB-5266-884F-8255-D7258B8D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Micronutrienți</a:t>
            </a:r>
            <a:br>
              <a:rPr lang="ro-RO" dirty="0"/>
            </a:br>
            <a:r>
              <a:rPr lang="ro-RO" dirty="0"/>
              <a:t>indispensabili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34498E-9408-ED41-AECB-F3AF8C89F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59785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19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887-A82A-9042-8FB0-8F0C09FD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err="1"/>
              <a:t>Micronutrienți</a:t>
            </a:r>
            <a:br>
              <a:rPr lang="ro-RO" dirty="0"/>
            </a:br>
            <a:r>
              <a:rPr lang="ro-RO" dirty="0"/>
              <a:t>indispensabili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90EE95-B5A9-3648-98FB-30F9DBB6F3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18374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69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AC2B-6845-0541-A07F-C301F79D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6000" dirty="0"/>
              <a:t>PH</a:t>
            </a:r>
            <a:br>
              <a:rPr lang="ro-RO" dirty="0"/>
            </a:br>
            <a:r>
              <a:rPr lang="ro-RO" dirty="0"/>
              <a:t>=</a:t>
            </a:r>
            <a:br>
              <a:rPr lang="ro-RO" dirty="0"/>
            </a:br>
            <a:r>
              <a:rPr lang="ro-RO" dirty="0">
                <a:solidFill>
                  <a:srgbClr val="FFFF00"/>
                </a:solidFill>
              </a:rPr>
              <a:t>ECHILIBRU</a:t>
            </a:r>
            <a:br>
              <a:rPr lang="ro-RO" dirty="0">
                <a:solidFill>
                  <a:srgbClr val="FFFF00"/>
                </a:solidFill>
              </a:rPr>
            </a:br>
            <a:br>
              <a:rPr lang="ro-RO" dirty="0"/>
            </a:br>
            <a:r>
              <a:rPr lang="ro-RO" sz="2800" dirty="0" err="1"/>
              <a:t>potentialul</a:t>
            </a:r>
            <a:r>
              <a:rPr lang="ro-RO" sz="2800" dirty="0"/>
              <a:t> </a:t>
            </a:r>
            <a:r>
              <a:rPr lang="ro-RO" sz="2800" dirty="0" err="1"/>
              <a:t>alcalinizant</a:t>
            </a:r>
            <a:r>
              <a:rPr lang="ro-RO" sz="2800" dirty="0"/>
              <a:t> </a:t>
            </a:r>
            <a:br>
              <a:rPr lang="ro-RO" sz="2800" dirty="0"/>
            </a:br>
            <a:r>
              <a:rPr lang="ro-RO" sz="2800" dirty="0"/>
              <a:t>sau</a:t>
            </a:r>
            <a:br>
              <a:rPr lang="ro-RO" sz="2800" dirty="0"/>
            </a:br>
            <a:r>
              <a:rPr lang="ro-RO" sz="2800" dirty="0"/>
              <a:t> </a:t>
            </a:r>
            <a:r>
              <a:rPr lang="ro-RO" sz="2800" dirty="0" err="1"/>
              <a:t>acidifiant</a:t>
            </a:r>
            <a:br>
              <a:rPr lang="ro-RO" sz="2800" dirty="0"/>
            </a:br>
            <a:r>
              <a:rPr lang="ro-RO" sz="2800" dirty="0"/>
              <a:t> al alimentelor</a:t>
            </a:r>
            <a:br>
              <a:rPr lang="ro-RO" sz="2800" dirty="0"/>
            </a:br>
            <a:r>
              <a:rPr lang="ro-RO" sz="2800" dirty="0"/>
              <a:t>( </a:t>
            </a:r>
            <a:r>
              <a:rPr lang="ro-RO" sz="2800" i="1" dirty="0"/>
              <a:t>după Robert Young</a:t>
            </a:r>
            <a:r>
              <a:rPr lang="ro-RO" sz="2800" dirty="0"/>
              <a:t>)</a:t>
            </a:r>
            <a:br>
              <a:rPr lang="ro-RO" dirty="0"/>
            </a:br>
            <a:endParaRPr lang="ro-RO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B5AF60-5818-2B41-BDFB-6ECDB67DF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520378"/>
              </p:ext>
            </p:extLst>
          </p:nvPr>
        </p:nvGraphicFramePr>
        <p:xfrm>
          <a:off x="3537268" y="177800"/>
          <a:ext cx="8064182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062">
                  <a:extLst>
                    <a:ext uri="{9D8B030D-6E8A-4147-A177-3AD203B41FA5}">
                      <a16:colId xmlns:a16="http://schemas.microsoft.com/office/drawing/2014/main" val="1393367780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260050201"/>
                    </a:ext>
                  </a:extLst>
                </a:gridCol>
                <a:gridCol w="2960370">
                  <a:extLst>
                    <a:ext uri="{9D8B030D-6E8A-4147-A177-3AD203B41FA5}">
                      <a16:colId xmlns:a16="http://schemas.microsoft.com/office/drawing/2014/main" val="4016228505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721225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acidifiant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alcalinizant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76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Porc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Lecitină pură de soia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Vitel</a:t>
                      </a:r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Ridichii negre de vară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05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Vită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-34,5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Iarbă de grâu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615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Pește oceanic/apă dulce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-20/11,8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Castravete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+31,5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3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Pui /curcan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-18/-22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Pulberi verzi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+22/29,3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02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Ouă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-18/-22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Semințe de </a:t>
                      </a:r>
                      <a:r>
                        <a:rPr lang="ro-RO" dirty="0" err="1">
                          <a:solidFill>
                            <a:srgbClr val="00B050"/>
                          </a:solidFill>
                        </a:rPr>
                        <a:t>chia</a:t>
                      </a:r>
                      <a:endParaRPr lang="ro-RO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+28,5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5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Brânză tip </a:t>
                      </a:r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cascaval</a:t>
                      </a:r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Păpădie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+22,7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322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Orez brun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Ridichi roșii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13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Grâu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Pâine albă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Roșii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7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Paine</a:t>
                      </a:r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 neagră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Țelină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Pâine secară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Usturoi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34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Smântână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Spanac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469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Organe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00B050"/>
                          </a:solidFill>
                        </a:rPr>
                        <a:t>Macriș</a:t>
                      </a:r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lapte  pasteurizat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Zer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4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Alac/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mei,hriscă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Sfeclă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4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9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E8C56-3C92-974B-AC8E-607DC87A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9600" dirty="0"/>
              <a:t>PH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3F6F86-ED5D-8B4F-9E83-E69A5E8CD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937427"/>
              </p:ext>
            </p:extLst>
          </p:nvPr>
        </p:nvGraphicFramePr>
        <p:xfrm>
          <a:off x="3754438" y="243078"/>
          <a:ext cx="73152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372">
                  <a:extLst>
                    <a:ext uri="{9D8B030D-6E8A-4147-A177-3AD203B41FA5}">
                      <a16:colId xmlns:a16="http://schemas.microsoft.com/office/drawing/2014/main" val="83241834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20838201"/>
                    </a:ext>
                  </a:extLst>
                </a:gridCol>
                <a:gridCol w="2411730">
                  <a:extLst>
                    <a:ext uri="{9D8B030D-6E8A-4147-A177-3AD203B41FA5}">
                      <a16:colId xmlns:a16="http://schemas.microsoft.com/office/drawing/2014/main" val="309798445"/>
                    </a:ext>
                  </a:extLst>
                </a:gridCol>
                <a:gridCol w="942658">
                  <a:extLst>
                    <a:ext uri="{9D8B030D-6E8A-4147-A177-3AD203B41FA5}">
                      <a16:colId xmlns:a16="http://schemas.microsoft.com/office/drawing/2014/main" val="65381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-16,6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Fasole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+11,2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34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Arahide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Lămâie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82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FF0000"/>
                          </a:solidFill>
                        </a:rPr>
                        <a:t>Indulcitori</a:t>
                      </a:r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 artificiali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-26,5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Morcovi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33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Zahăr rafinat trestie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Spanac de martie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0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Fructoză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Praz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2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Miere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Hrean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8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Oțet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-39,4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Varză roșie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37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Muștar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Dovlecel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618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Maioneză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Mazăre proaspătă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1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Ketchup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Fasole albă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B050"/>
                          </a:solidFill>
                        </a:rPr>
                        <a:t>+12,1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Băuturi alcoolice distilate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-28,6/-38,7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Linte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1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Suc cu zahăr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-33,4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Tofu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7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-26,8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Varză albă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04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Cafea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-25,1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Lăptuci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Vin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Ceapă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19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Porumb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Cartof vechi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6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43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3105-11C7-D142-9D4F-337FE89C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9600" dirty="0"/>
              <a:t>PH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F44147-4F4C-F146-AA8B-7DCC61AB7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97459"/>
              </p:ext>
            </p:extLst>
          </p:nvPr>
        </p:nvGraphicFramePr>
        <p:xfrm>
          <a:off x="3788728" y="314960"/>
          <a:ext cx="73152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82">
                  <a:extLst>
                    <a:ext uri="{9D8B030D-6E8A-4147-A177-3AD203B41FA5}">
                      <a16:colId xmlns:a16="http://schemas.microsoft.com/office/drawing/2014/main" val="2809741851"/>
                    </a:ext>
                  </a:extLst>
                </a:gridCol>
                <a:gridCol w="736918">
                  <a:extLst>
                    <a:ext uri="{9D8B030D-6E8A-4147-A177-3AD203B41FA5}">
                      <a16:colId xmlns:a16="http://schemas.microsoft.com/office/drawing/2014/main" val="1963299774"/>
                    </a:ext>
                  </a:extLst>
                </a:gridCol>
                <a:gridCol w="2452052">
                  <a:extLst>
                    <a:ext uri="{9D8B030D-6E8A-4147-A177-3AD203B41FA5}">
                      <a16:colId xmlns:a16="http://schemas.microsoft.com/office/drawing/2014/main" val="2371157780"/>
                    </a:ext>
                  </a:extLst>
                </a:gridCol>
                <a:gridCol w="1205548">
                  <a:extLst>
                    <a:ext uri="{9D8B030D-6E8A-4147-A177-3AD203B41FA5}">
                      <a16:colId xmlns:a16="http://schemas.microsoft.com/office/drawing/2014/main" val="2364630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Ulei floarea soarelui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-6,7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69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Unt 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clarifiat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Ulei de măsline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1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Lapte de cocos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Ulei de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57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Nuci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Uleiuri de pește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61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Semințe de dovleac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0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Semințe floarea soarelui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27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Alune de pădure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Migdale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0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Semințe de 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Semințe de 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66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Ulei floarea soarelui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2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Măceșe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8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Ananas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u="sng" dirty="0">
                          <a:solidFill>
                            <a:srgbClr val="00B050"/>
                          </a:solidFill>
                        </a:rPr>
                        <a:t>APA/ APA ALCALINĂ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08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Mandarine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Oțet de mere la rece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03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Banane coapte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Salată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67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Pere/caise/portocale...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 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Apă de cocos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1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Struguri/stafide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-8/-6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Banane necoapte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8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Căpșuni/afine/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smeură</a:t>
                      </a:r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/prune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Vișine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Cireșe/pepene/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grapefruit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-3/-1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Nucă de cocos crudă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636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90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CBFF-2CEC-944B-B7EA-7346D6F9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/>
              <a:t>PROBLEME NUTRIȚIONALE</a:t>
            </a:r>
            <a:br>
              <a:rPr lang="ro-RO" sz="3200" b="1" dirty="0"/>
            </a:br>
            <a:r>
              <a:rPr lang="ro-RO" sz="3200" b="1" dirty="0"/>
              <a:t>la adolescenți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23E1-F32F-3A4F-9B6F-D96C53C66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26942"/>
            <a:ext cx="7315200" cy="5780868"/>
          </a:xfrm>
        </p:spPr>
        <p:txBody>
          <a:bodyPr>
            <a:normAutofit/>
          </a:bodyPr>
          <a:lstStyle/>
          <a:p>
            <a:r>
              <a:rPr lang="ro-RO" sz="2400" dirty="0"/>
              <a:t>OBEZITATEA</a:t>
            </a:r>
          </a:p>
          <a:p>
            <a:r>
              <a:rPr lang="ro-RO" sz="2400" dirty="0"/>
              <a:t>INSUFICIENTA DEZVOLTARE A MASEI OSOASE prin aport inadecvat de Ca, </a:t>
            </a:r>
            <a:r>
              <a:rPr lang="ro-RO" sz="2400" dirty="0" err="1"/>
              <a:t>Vit</a:t>
            </a:r>
            <a:r>
              <a:rPr lang="ro-RO" sz="2400" dirty="0"/>
              <a:t> D</a:t>
            </a:r>
          </a:p>
          <a:p>
            <a:r>
              <a:rPr lang="ro-RO" sz="2400" dirty="0"/>
              <a:t>ANEMIA mai ales la fete prin aport insuficient de proteine</a:t>
            </a:r>
          </a:p>
          <a:p>
            <a:r>
              <a:rPr lang="ro-RO" sz="2400" dirty="0"/>
              <a:t>DIETE INADECVATE pentru scăderea în greutate: înfometare, diete haotice, preparate de slăbit.</a:t>
            </a:r>
          </a:p>
          <a:p>
            <a:r>
              <a:rPr lang="ro-RO" sz="2400" dirty="0"/>
              <a:t>CONSTIPAȚIA prin aport insuficient de fibre ( 35 g /zi)</a:t>
            </a:r>
          </a:p>
          <a:p>
            <a:r>
              <a:rPr lang="ro-RO" sz="2400" dirty="0"/>
              <a:t>ACNEEA ( deficit de </a:t>
            </a:r>
            <a:r>
              <a:rPr lang="ro-RO" sz="2400" dirty="0" err="1"/>
              <a:t>vit</a:t>
            </a:r>
            <a:r>
              <a:rPr lang="ro-RO" sz="2400" dirty="0"/>
              <a:t>. A și Zn care facilitează eliberarea de </a:t>
            </a:r>
            <a:r>
              <a:rPr lang="ro-RO" sz="2400" dirty="0" err="1"/>
              <a:t>Vit</a:t>
            </a:r>
            <a:r>
              <a:rPr lang="ro-RO" sz="2400" dirty="0"/>
              <a:t> A din ficat)</a:t>
            </a:r>
          </a:p>
          <a:p>
            <a:r>
              <a:rPr lang="ro-RO" sz="2400" dirty="0"/>
              <a:t>SĂNĂTATEA DENTARĂ și MENTALĂ precară prin consum de ZAHĂR  și DULCIURI</a:t>
            </a:r>
          </a:p>
          <a:p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58380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4727F-37C1-BD44-AACC-6A035606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2273"/>
            <a:ext cx="3518115" cy="5423064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CAPACITATEA</a:t>
            </a:r>
            <a:br>
              <a:rPr lang="ro-RO" b="1" dirty="0"/>
            </a:br>
            <a:r>
              <a:rPr lang="ro-RO" b="1" dirty="0"/>
              <a:t>ANTIOXIDANTĂ</a:t>
            </a:r>
            <a:br>
              <a:rPr lang="ro-RO" b="1" dirty="0"/>
            </a:br>
            <a:r>
              <a:rPr lang="ro-RO" b="1" dirty="0"/>
              <a:t>pt.  100g aliment</a:t>
            </a:r>
            <a:br>
              <a:rPr lang="ro-RO" b="1" dirty="0"/>
            </a:br>
            <a:br>
              <a:rPr lang="ro-RO" b="1" dirty="0"/>
            </a:br>
            <a:r>
              <a:rPr lang="ro-RO" b="1" dirty="0"/>
              <a:t>NECESAR:</a:t>
            </a:r>
            <a:br>
              <a:rPr lang="ro-RO" b="1" dirty="0"/>
            </a:br>
            <a:r>
              <a:rPr lang="ro-RO" sz="2400" b="1" dirty="0">
                <a:solidFill>
                  <a:srgbClr val="FFFF00"/>
                </a:solidFill>
              </a:rPr>
              <a:t>min. </a:t>
            </a:r>
            <a:r>
              <a:rPr lang="ro-RO" sz="3200" b="1" dirty="0">
                <a:solidFill>
                  <a:srgbClr val="FFFF00"/>
                </a:solidFill>
              </a:rPr>
              <a:t>5 000 </a:t>
            </a:r>
            <a:br>
              <a:rPr lang="ro-RO" sz="2400" b="1" dirty="0">
                <a:solidFill>
                  <a:srgbClr val="FFFF00"/>
                </a:solidFill>
              </a:rPr>
            </a:br>
            <a:r>
              <a:rPr lang="ro-RO" sz="2400" b="1" dirty="0">
                <a:solidFill>
                  <a:srgbClr val="FFFF00"/>
                </a:solidFill>
              </a:rPr>
              <a:t>ORAC/ZI</a:t>
            </a:r>
            <a:br>
              <a:rPr lang="ro-RO" sz="2400" b="1" dirty="0">
                <a:solidFill>
                  <a:srgbClr val="FFFF00"/>
                </a:solidFill>
              </a:rPr>
            </a:br>
            <a:br>
              <a:rPr lang="ro-RO" sz="2400" b="1" dirty="0">
                <a:solidFill>
                  <a:srgbClr val="FFFF00"/>
                </a:solidFill>
              </a:rPr>
            </a:br>
            <a:r>
              <a:rPr lang="ro-RO" sz="2800" b="1" dirty="0">
                <a:solidFill>
                  <a:srgbClr val="FF0000"/>
                </a:solidFill>
              </a:rPr>
              <a:t>30 000-50 000 </a:t>
            </a:r>
            <a:r>
              <a:rPr lang="ro-RO" sz="2400" b="1" dirty="0">
                <a:solidFill>
                  <a:srgbClr val="FF0000"/>
                </a:solidFill>
              </a:rPr>
              <a:t>ORAC/ZI</a:t>
            </a:r>
            <a:br>
              <a:rPr lang="ro-RO" sz="2400" b="1" dirty="0">
                <a:solidFill>
                  <a:srgbClr val="FF0000"/>
                </a:solidFill>
              </a:rPr>
            </a:br>
            <a:r>
              <a:rPr lang="ro-RO" sz="2400" b="1" dirty="0">
                <a:solidFill>
                  <a:srgbClr val="FF0000"/>
                </a:solidFill>
              </a:rPr>
              <a:t>în caz de boală</a:t>
            </a:r>
            <a:br>
              <a:rPr lang="ro-RO" sz="2400" b="1" dirty="0">
                <a:solidFill>
                  <a:srgbClr val="FF0000"/>
                </a:solidFill>
              </a:rPr>
            </a:br>
            <a:r>
              <a:rPr lang="ro-RO" sz="1800" b="1" dirty="0">
                <a:solidFill>
                  <a:srgbClr val="FF0000"/>
                </a:solidFill>
              </a:rPr>
              <a:t>(</a:t>
            </a:r>
            <a:r>
              <a:rPr lang="ro-RO" sz="1800" b="1" dirty="0">
                <a:solidFill>
                  <a:srgbClr val="CB00B1"/>
                </a:solidFill>
              </a:rPr>
              <a:t>capacitatea de absorbție a radicalilor liberi ai oxigenului</a:t>
            </a:r>
            <a:r>
              <a:rPr lang="ro-RO" sz="1800" b="1" dirty="0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32DB33-B365-354F-8CF6-105EC4430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122680"/>
              </p:ext>
            </p:extLst>
          </p:nvPr>
        </p:nvGraphicFramePr>
        <p:xfrm>
          <a:off x="3518115" y="513080"/>
          <a:ext cx="82296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156">
                  <a:extLst>
                    <a:ext uri="{9D8B030D-6E8A-4147-A177-3AD203B41FA5}">
                      <a16:colId xmlns:a16="http://schemas.microsoft.com/office/drawing/2014/main" val="3113898319"/>
                    </a:ext>
                  </a:extLst>
                </a:gridCol>
                <a:gridCol w="991328">
                  <a:extLst>
                    <a:ext uri="{9D8B030D-6E8A-4147-A177-3AD203B41FA5}">
                      <a16:colId xmlns:a16="http://schemas.microsoft.com/office/drawing/2014/main" val="94367453"/>
                    </a:ext>
                  </a:extLst>
                </a:gridCol>
                <a:gridCol w="1966921">
                  <a:extLst>
                    <a:ext uri="{9D8B030D-6E8A-4147-A177-3AD203B41FA5}">
                      <a16:colId xmlns:a16="http://schemas.microsoft.com/office/drawing/2014/main" val="434448053"/>
                    </a:ext>
                  </a:extLst>
                </a:gridCol>
                <a:gridCol w="812995">
                  <a:extLst>
                    <a:ext uri="{9D8B030D-6E8A-4147-A177-3AD203B41FA5}">
                      <a16:colId xmlns:a16="http://schemas.microsoft.com/office/drawing/2014/main" val="1480560576"/>
                    </a:ext>
                  </a:extLst>
                </a:gridCol>
                <a:gridCol w="1909224">
                  <a:extLst>
                    <a:ext uri="{9D8B030D-6E8A-4147-A177-3AD203B41FA5}">
                      <a16:colId xmlns:a16="http://schemas.microsoft.com/office/drawing/2014/main" val="396952969"/>
                    </a:ext>
                  </a:extLst>
                </a:gridCol>
                <a:gridCol w="833976">
                  <a:extLst>
                    <a:ext uri="{9D8B030D-6E8A-4147-A177-3AD203B41FA5}">
                      <a16:colId xmlns:a16="http://schemas.microsoft.com/office/drawing/2014/main" val="188288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66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CUIȘOARE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314 446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9 645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3 082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48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SCORȚIȘOARĂ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267.536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COCĂZE ROȘII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9 584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0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CURCUMA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159 277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COACĂZE NEGRE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7 960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STRUGURI NEGRI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CAROB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91 500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PRUNE NEGRE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7 581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FULGI OVĂZ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2 308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63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80 933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AFINE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6 552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VARZA ROȘIE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2 252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9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CHIMEN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76 800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PRUNE USCATE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6 552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TĂRÂȚE OVĂZ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26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SALVIE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32 004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PRUNE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6 259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PÂINE SECARĂ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PIPER NEGRU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27 618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5 347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CAJU 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18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GOJI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25 300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USTUROI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5 346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1 933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50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24 700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ZMEURĂ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4 882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PORTOCALE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1 819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190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NUCI PECAN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17 940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MIGDALE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4 454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SFECLĂ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60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GHIMBIR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14 840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MERE ROȘII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4 275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CARTOFI ROȘII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58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SOC 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14 697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CĂPȘUNI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3 577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SPANAC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1 515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02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MENTĂ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13 978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CIREȘE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LEGUME UZUALE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Sub </a:t>
                      </a:r>
                    </a:p>
                    <a:p>
                      <a:r>
                        <a:rPr lang="ro-RO" dirty="0"/>
                        <a:t> 1 000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6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5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8C71-B034-174C-9873-870CC420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Cele 4 alimente sacre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6C6378-54AC-7B45-85FC-AF966A33E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37528"/>
              </p:ext>
            </p:extLst>
          </p:nvPr>
        </p:nvGraphicFramePr>
        <p:xfrm>
          <a:off x="3605848" y="182740"/>
          <a:ext cx="8064182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62">
                  <a:extLst>
                    <a:ext uri="{9D8B030D-6E8A-4147-A177-3AD203B41FA5}">
                      <a16:colId xmlns:a16="http://schemas.microsoft.com/office/drawing/2014/main" val="2930591264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val="1565354981"/>
                    </a:ext>
                  </a:extLst>
                </a:gridCol>
                <a:gridCol w="1926272">
                  <a:extLst>
                    <a:ext uri="{9D8B030D-6E8A-4147-A177-3AD203B41FA5}">
                      <a16:colId xmlns:a16="http://schemas.microsoft.com/office/drawing/2014/main" val="959035378"/>
                    </a:ext>
                  </a:extLst>
                </a:gridCol>
                <a:gridCol w="2480310">
                  <a:extLst>
                    <a:ext uri="{9D8B030D-6E8A-4147-A177-3AD203B41FA5}">
                      <a16:colId xmlns:a16="http://schemas.microsoft.com/office/drawing/2014/main" val="2143453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FRUCTELE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LEGUMELE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CONDIMENTELE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PLANTELE SĂLBATICE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0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Avocado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Anghinarea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Coriandrul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Afinele sălbatice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Banane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Cartofii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Gheara mâței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Algele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68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Cartofii dulci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Ghimbirul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Aloe </a:t>
                      </a:r>
                      <a:r>
                        <a:rPr lang="ro-RO" dirty="0" err="1"/>
                        <a:t>vera</a:t>
                      </a:r>
                      <a:r>
                        <a:rPr lang="ro-RO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9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Cireșe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Castraveții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Lemnul dulce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Rădăcina de brusture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029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Curmale/smochine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Ceapa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Pătrunjelul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Ciupercile </a:t>
                      </a:r>
                      <a:r>
                        <a:rPr lang="ro-RO" dirty="0" err="1"/>
                        <a:t>Chaga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57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Fructe de pădure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Cruciferele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Oregano</a:t>
                      </a:r>
                      <a:r>
                        <a:rPr lang="ro-R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Cocosul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Kiwi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Germeni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Rozmarin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Măceșele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Lămâi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Lăstari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Salvie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Mierea neprocesată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2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Ridichii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Cimbru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Păpădia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4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Merișoare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Sparanghel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Roiniță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Trifoiul roșu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0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Papaya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Țelină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Turmeric</a:t>
                      </a:r>
                      <a:r>
                        <a:rPr lang="ro-RO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Urzica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4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Pepenii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Verdețuri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Usturoi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8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Perele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Frunzoase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Frunze de zmeur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8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Citricele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3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Rodiile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41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Strugurii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21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4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58BF-FD7A-334F-90BA-38952367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768073" cy="4601183"/>
          </a:xfrm>
        </p:spPr>
        <p:txBody>
          <a:bodyPr/>
          <a:lstStyle/>
          <a:p>
            <a:pPr algn="ctr"/>
            <a:r>
              <a:rPr lang="ro-RO" sz="2800" dirty="0"/>
              <a:t>PIRAMIDA ALIMENTARĂ</a:t>
            </a:r>
            <a:br>
              <a:rPr lang="ro-RO" sz="2800" dirty="0"/>
            </a:br>
            <a:endParaRPr lang="ro-RO" sz="20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842FC3-8DA2-F845-91F4-269C95D9F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07" b="1607"/>
          <a:stretch/>
        </p:blipFill>
        <p:spPr>
          <a:xfrm>
            <a:off x="3456906" y="168030"/>
            <a:ext cx="5687093" cy="6151848"/>
          </a:xfrm>
        </p:spPr>
      </p:pic>
      <p:sp>
        <p:nvSpPr>
          <p:cNvPr id="16" name="Line Callout 2 (Border and Accent Bar) 15">
            <a:extLst>
              <a:ext uri="{FF2B5EF4-FFF2-40B4-BE49-F238E27FC236}">
                <a16:creationId xmlns:a16="http://schemas.microsoft.com/office/drawing/2014/main" id="{EF72B551-F50D-694D-9816-4148B13EF2F1}"/>
              </a:ext>
            </a:extLst>
          </p:cNvPr>
          <p:cNvSpPr/>
          <p:nvPr/>
        </p:nvSpPr>
        <p:spPr>
          <a:xfrm>
            <a:off x="9734308" y="1450827"/>
            <a:ext cx="1701008" cy="352426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789"/>
              <a:gd name="adj6" fmla="val -117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solidFill>
                  <a:srgbClr val="FFFF00"/>
                </a:solidFill>
              </a:rPr>
              <a:t>APA</a:t>
            </a:r>
          </a:p>
          <a:p>
            <a:pPr algn="ctr"/>
            <a:r>
              <a:rPr lang="ro-RO" sz="2000" dirty="0">
                <a:solidFill>
                  <a:srgbClr val="CB00B1"/>
                </a:solidFill>
              </a:rPr>
              <a:t>35 ml/kg corp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192753F-F803-5D4B-AD08-91EECB2A52BE}"/>
              </a:ext>
            </a:extLst>
          </p:cNvPr>
          <p:cNvSpPr/>
          <p:nvPr/>
        </p:nvSpPr>
        <p:spPr>
          <a:xfrm>
            <a:off x="3298784" y="-15498"/>
            <a:ext cx="2797215" cy="1673816"/>
          </a:xfrm>
          <a:prstGeom prst="roundRect">
            <a:avLst>
              <a:gd name="adj" fmla="val 18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FFFF00"/>
                </a:solidFill>
              </a:rPr>
              <a:t>SUPER-Alimente:</a:t>
            </a:r>
          </a:p>
          <a:p>
            <a:pPr algn="ctr"/>
            <a:r>
              <a:rPr lang="ro-RO" dirty="0"/>
              <a:t>Produse apicole</a:t>
            </a:r>
          </a:p>
          <a:p>
            <a:pPr algn="ctr"/>
            <a:r>
              <a:rPr lang="ro-RO" dirty="0"/>
              <a:t>Pulberi verzi </a:t>
            </a:r>
          </a:p>
          <a:p>
            <a:pPr algn="ctr"/>
            <a:r>
              <a:rPr lang="ro-RO" dirty="0"/>
              <a:t>Cânepa...</a:t>
            </a:r>
          </a:p>
          <a:p>
            <a:pPr algn="ctr"/>
            <a:endParaRPr lang="ro-RO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4F1432-8318-E943-87FE-A4B3625D4E1D}"/>
              </a:ext>
            </a:extLst>
          </p:cNvPr>
          <p:cNvSpPr txBox="1"/>
          <p:nvPr/>
        </p:nvSpPr>
        <p:spPr>
          <a:xfrm>
            <a:off x="3298785" y="6389225"/>
            <a:ext cx="643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Piramida alimentară generalizată după </a:t>
            </a:r>
            <a:r>
              <a:rPr lang="ro-RO" dirty="0" err="1"/>
              <a:t>Mencinicopschi</a:t>
            </a:r>
            <a:r>
              <a:rPr lang="ro-RO" dirty="0"/>
              <a:t> Gh.</a:t>
            </a:r>
          </a:p>
        </p:txBody>
      </p:sp>
    </p:spTree>
    <p:extLst>
      <p:ext uri="{BB962C8B-B14F-4D97-AF65-F5344CB8AC3E}">
        <p14:creationId xmlns:p14="http://schemas.microsoft.com/office/powerpoint/2010/main" val="287914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FD28-BBB2-5E49-B72B-6CE26A29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„FARFURIA” </a:t>
            </a:r>
            <a:br>
              <a:rPr lang="ro-RO" dirty="0"/>
            </a:br>
            <a:br>
              <a:rPr lang="ro-RO" dirty="0"/>
            </a:br>
            <a:r>
              <a:rPr lang="ro-RO" dirty="0"/>
              <a:t>ZILEI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35EDECB-B345-1041-9026-847F3B9C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0509" y="863600"/>
            <a:ext cx="6491657" cy="5121275"/>
          </a:xfrm>
        </p:spPr>
      </p:pic>
    </p:spTree>
    <p:extLst>
      <p:ext uri="{BB962C8B-B14F-4D97-AF65-F5344CB8AC3E}">
        <p14:creationId xmlns:p14="http://schemas.microsoft.com/office/powerpoint/2010/main" val="95010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6A3D-CABD-1D4E-BFF5-0771387A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FARFURIA IDEALĂ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FD681C-45BD-BC41-A706-AB6D9B68C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313" y="874058"/>
            <a:ext cx="7069722" cy="5070001"/>
          </a:xfrm>
        </p:spPr>
      </p:pic>
    </p:spTree>
    <p:extLst>
      <p:ext uri="{BB962C8B-B14F-4D97-AF65-F5344CB8AC3E}">
        <p14:creationId xmlns:p14="http://schemas.microsoft.com/office/powerpoint/2010/main" val="316859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3569-04FE-0842-B9CF-84E3B943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MĂRIMEA PORȚIILOR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51962-227E-C64D-827C-B01E847CC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262" y="431799"/>
            <a:ext cx="7294518" cy="5761038"/>
          </a:xfrm>
        </p:spPr>
      </p:pic>
    </p:spTree>
    <p:extLst>
      <p:ext uri="{BB962C8B-B14F-4D97-AF65-F5344CB8AC3E}">
        <p14:creationId xmlns:p14="http://schemas.microsoft.com/office/powerpoint/2010/main" val="3530229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B115-E70D-D74A-BC8E-CC92CFCD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Mărimea porțiilor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17F585-C4BC-0E4E-96D5-2F277E2ED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487934"/>
              </p:ext>
            </p:extLst>
          </p:nvPr>
        </p:nvGraphicFramePr>
        <p:xfrm>
          <a:off x="3628107" y="389212"/>
          <a:ext cx="7110937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350">
                  <a:extLst>
                    <a:ext uri="{9D8B030D-6E8A-4147-A177-3AD203B41FA5}">
                      <a16:colId xmlns:a16="http://schemas.microsoft.com/office/drawing/2014/main" val="966687615"/>
                    </a:ext>
                  </a:extLst>
                </a:gridCol>
                <a:gridCol w="1801299">
                  <a:extLst>
                    <a:ext uri="{9D8B030D-6E8A-4147-A177-3AD203B41FA5}">
                      <a16:colId xmlns:a16="http://schemas.microsoft.com/office/drawing/2014/main" val="3494194295"/>
                    </a:ext>
                  </a:extLst>
                </a:gridCol>
                <a:gridCol w="1361288">
                  <a:extLst>
                    <a:ext uri="{9D8B030D-6E8A-4147-A177-3AD203B41FA5}">
                      <a16:colId xmlns:a16="http://schemas.microsoft.com/office/drawing/2014/main" val="3160753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 uscat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Măsura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 </a:t>
                      </a:r>
                      <a:r>
                        <a:rPr lang="ro-RO" dirty="0" err="1"/>
                        <a:t>portie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28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Fulgi cereale integrale( ovăz, </a:t>
                      </a:r>
                      <a:r>
                        <a:rPr lang="ro-RO" dirty="0" err="1"/>
                        <a:t>hriscă</a:t>
                      </a:r>
                      <a:r>
                        <a:rPr lang="ro-RO" dirty="0"/>
                        <a:t>...)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lingură=10-12g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3 linguri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7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Ulei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 7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39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Unt/Untura/ grăsime solidă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 30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7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Smântână/miere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lingură=25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258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Făină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 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1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Griș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2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/>
                        <a:t>Orez/</a:t>
                      </a:r>
                      <a:r>
                        <a:rPr lang="ro-RO" dirty="0" err="1"/>
                        <a:t>quinoa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89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Mălai/mei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lingură=20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727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</a:t>
                      </a:r>
                      <a:r>
                        <a:rPr lang="ro-RO" dirty="0" err="1"/>
                        <a:t>lingurită</a:t>
                      </a:r>
                      <a:r>
                        <a:rPr lang="ro-RO" dirty="0"/>
                        <a:t>=10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linguriță/zi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Zahăr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lingură=20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9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Pâine albă pufoasă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felie = 30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felie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30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Pâine integrală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felie= 50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felie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53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Pesmet integral/ felii de pâine crocante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buc=10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4 felii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7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Rondele de orez expandat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 buc=10g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 buc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8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err="1"/>
                        <a:t>Tortillas</a:t>
                      </a:r>
                      <a:r>
                        <a:rPr lang="ro-RO" dirty="0"/>
                        <a:t>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6 chipsuri=10g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15 chipsuri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45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69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0DF8-7B5B-7B49-8B50-3CAFB509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52407"/>
            <a:ext cx="2947482" cy="5207430"/>
          </a:xfrm>
        </p:spPr>
        <p:txBody>
          <a:bodyPr>
            <a:normAutofit fontScale="90000"/>
          </a:bodyPr>
          <a:lstStyle/>
          <a:p>
            <a:pPr algn="ctr"/>
            <a:br>
              <a:rPr lang="ro-RO" dirty="0"/>
            </a:br>
            <a:br>
              <a:rPr lang="ro-RO" dirty="0"/>
            </a:br>
            <a:r>
              <a:rPr lang="ro-RO" dirty="0"/>
              <a:t>GUSTĂRI</a:t>
            </a:r>
            <a:br>
              <a:rPr lang="ro-RO" dirty="0"/>
            </a:br>
            <a:br>
              <a:rPr lang="ro-RO" dirty="0"/>
            </a:br>
            <a:r>
              <a:rPr lang="ro-RO" dirty="0"/>
              <a:t>proteine</a:t>
            </a:r>
            <a:br>
              <a:rPr lang="ro-RO" dirty="0"/>
            </a:br>
            <a:r>
              <a:rPr lang="ro-RO" dirty="0"/>
              <a:t>+</a:t>
            </a:r>
            <a:br>
              <a:rPr lang="ro-RO" dirty="0"/>
            </a:br>
            <a:r>
              <a:rPr lang="ro-RO" dirty="0"/>
              <a:t>grăsimi</a:t>
            </a:r>
            <a:br>
              <a:rPr lang="ro-RO" dirty="0"/>
            </a:br>
            <a:r>
              <a:rPr lang="ro-RO" dirty="0"/>
              <a:t>+</a:t>
            </a:r>
            <a:br>
              <a:rPr lang="ro-RO" dirty="0"/>
            </a:br>
            <a:r>
              <a:rPr lang="ro-RO" dirty="0"/>
              <a:t>amidon</a:t>
            </a:r>
            <a:br>
              <a:rPr lang="ro-RO" dirty="0"/>
            </a:br>
            <a:r>
              <a:rPr lang="ro-RO" dirty="0"/>
              <a:t>+ </a:t>
            </a:r>
            <a:br>
              <a:rPr lang="ro-RO" dirty="0"/>
            </a:br>
            <a:r>
              <a:rPr lang="ro-RO" dirty="0"/>
              <a:t>legume/fructe</a:t>
            </a:r>
            <a:br>
              <a:rPr lang="ro-RO" dirty="0"/>
            </a:br>
            <a:r>
              <a:rPr lang="ro-RO" dirty="0"/>
              <a:t>(enzime)</a:t>
            </a:r>
            <a:br>
              <a:rPr lang="ro-RO" dirty="0"/>
            </a:br>
            <a:br>
              <a:rPr lang="ro-RO" dirty="0"/>
            </a:br>
            <a:br>
              <a:rPr lang="ro-RO" dirty="0"/>
            </a:br>
            <a:endParaRPr lang="ro-R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8FDF8-8CDF-CA49-83CF-08700008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025" y="535924"/>
            <a:ext cx="2502948" cy="12371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4400A-AD81-8C42-9CEA-D156203C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49" y="1773102"/>
            <a:ext cx="2652550" cy="1177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B52C61-C813-5043-912D-673CAC467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879" y="1770272"/>
            <a:ext cx="2534505" cy="111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B4DE33-A379-6C4A-9995-D9886CFFC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872" y="5403032"/>
            <a:ext cx="2534505" cy="12371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827F1E-88AD-E348-ADDE-DC9B7DAA0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7874" y="2951056"/>
            <a:ext cx="2908039" cy="1392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92FD92-0E07-A743-B02F-5E5B31BB4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899" y="1824841"/>
            <a:ext cx="2547561" cy="12032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7FDAC-60FE-8A45-BC15-912AF5972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8904" y="565182"/>
            <a:ext cx="2534505" cy="1156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C7855F-3C8E-EF44-BB32-97306D718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4559" y="4287002"/>
            <a:ext cx="2652551" cy="12371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96EB81-1363-F440-878C-9AEB4EF5A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2321" y="4101718"/>
            <a:ext cx="2527914" cy="13339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10BA74-F347-6B44-AB17-5F0B076A2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3409" y="4198503"/>
            <a:ext cx="2499379" cy="12371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170D1A-F365-BD48-9E3F-523D99733A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4557" y="553092"/>
            <a:ext cx="2598682" cy="1162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229502-78BA-354A-A73A-963552D5E6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8904" y="3100521"/>
            <a:ext cx="2409867" cy="11864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561D15-FE1A-6542-8EC3-A7B262532D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67198" y="5235458"/>
            <a:ext cx="2710130" cy="162254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29AE3A-D696-A445-A50B-CF19872FD6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56043" y="2897937"/>
            <a:ext cx="2217196" cy="14459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F183442-BD55-0844-A489-694B183189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80285" y="5403031"/>
            <a:ext cx="2414370" cy="139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92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559F-3A7E-4D40-AEA6-02D9C19E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GUSTĂRI</a:t>
            </a:r>
            <a:br>
              <a:rPr lang="ro-RO" dirty="0"/>
            </a:br>
            <a:br>
              <a:rPr lang="ro-RO" dirty="0"/>
            </a:br>
            <a:r>
              <a:rPr lang="ro-RO" dirty="0"/>
              <a:t>punguțele </a:t>
            </a:r>
            <a:br>
              <a:rPr lang="ro-RO" dirty="0"/>
            </a:br>
            <a:r>
              <a:rPr lang="ro-RO" dirty="0"/>
              <a:t>albe și roșii</a:t>
            </a:r>
            <a:br>
              <a:rPr lang="ro-RO" dirty="0"/>
            </a:br>
            <a:endParaRPr lang="ro-RO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36E5C8-A56D-2841-9058-BF2323DF40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6996903"/>
              </p:ext>
            </p:extLst>
          </p:nvPr>
        </p:nvGraphicFramePr>
        <p:xfrm>
          <a:off x="3434862" y="868363"/>
          <a:ext cx="8241321" cy="518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36">
                  <a:extLst>
                    <a:ext uri="{9D8B030D-6E8A-4147-A177-3AD203B41FA5}">
                      <a16:colId xmlns:a16="http://schemas.microsoft.com/office/drawing/2014/main" val="343196238"/>
                    </a:ext>
                  </a:extLst>
                </a:gridCol>
                <a:gridCol w="1303940">
                  <a:extLst>
                    <a:ext uri="{9D8B030D-6E8A-4147-A177-3AD203B41FA5}">
                      <a16:colId xmlns:a16="http://schemas.microsoft.com/office/drawing/2014/main" val="3898172773"/>
                    </a:ext>
                  </a:extLst>
                </a:gridCol>
                <a:gridCol w="1324708">
                  <a:extLst>
                    <a:ext uri="{9D8B030D-6E8A-4147-A177-3AD203B41FA5}">
                      <a16:colId xmlns:a16="http://schemas.microsoft.com/office/drawing/2014/main" val="641326235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40288045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1782842059"/>
                    </a:ext>
                  </a:extLst>
                </a:gridCol>
                <a:gridCol w="855785">
                  <a:extLst>
                    <a:ext uri="{9D8B030D-6E8A-4147-A177-3AD203B41FA5}">
                      <a16:colId xmlns:a16="http://schemas.microsoft.com/office/drawing/2014/main" val="1419338357"/>
                    </a:ext>
                  </a:extLst>
                </a:gridCol>
                <a:gridCol w="524518">
                  <a:extLst>
                    <a:ext uri="{9D8B030D-6E8A-4147-A177-3AD203B41FA5}">
                      <a16:colId xmlns:a16="http://schemas.microsoft.com/office/drawing/2014/main" val="3189171684"/>
                    </a:ext>
                  </a:extLst>
                </a:gridCol>
                <a:gridCol w="647788">
                  <a:extLst>
                    <a:ext uri="{9D8B030D-6E8A-4147-A177-3AD203B41FA5}">
                      <a16:colId xmlns:a16="http://schemas.microsoft.com/office/drawing/2014/main" val="1850611190"/>
                    </a:ext>
                  </a:extLst>
                </a:gridCol>
              </a:tblGrid>
              <a:tr h="1150296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GUSTĂRI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ENERGIE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PROTEINE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LIPIDE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GLUCIDE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FIBRE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NA</a:t>
                      </a:r>
                    </a:p>
                    <a:p>
                      <a:pPr algn="ctr"/>
                      <a:endParaRPr lang="ro-RO" dirty="0"/>
                    </a:p>
                    <a:p>
                      <a:pPr algn="ctr"/>
                      <a:r>
                        <a:rPr lang="ro-RO" dirty="0"/>
                        <a:t>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31365"/>
                  </a:ext>
                </a:extLst>
              </a:tr>
              <a:tr h="1150296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MĂR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+ 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MIGDALE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858608"/>
                  </a:ext>
                </a:extLst>
              </a:tr>
              <a:tr h="1150296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BRÂNZICĂ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CRACKERS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+</a:t>
                      </a:r>
                    </a:p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CIOCOLATĂ</a:t>
                      </a:r>
                    </a:p>
                    <a:p>
                      <a:pPr algn="ctr"/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22643"/>
                  </a:ext>
                </a:extLst>
              </a:tr>
              <a:tr h="1150296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3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419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3688-1A68-BC45-95CE-14E46A1B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Alimente </a:t>
            </a:r>
            <a:br>
              <a:rPr lang="ro-RO" dirty="0"/>
            </a:br>
            <a:r>
              <a:rPr lang="ro-RO"/>
              <a:t>care pot </a:t>
            </a:r>
            <a:r>
              <a:rPr lang="ro-RO" dirty="0"/>
              <a:t>pune viața în pericol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554839-9D05-5B4D-9B9A-63E896467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00967"/>
              </p:ext>
            </p:extLst>
          </p:nvPr>
        </p:nvGraphicFramePr>
        <p:xfrm>
          <a:off x="3554859" y="48768"/>
          <a:ext cx="8384222" cy="702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4222">
                  <a:extLst>
                    <a:ext uri="{9D8B030D-6E8A-4147-A177-3AD203B41FA5}">
                      <a16:colId xmlns:a16="http://schemas.microsoft.com/office/drawing/2014/main" val="3736849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RAR, DE EVITAT SAU ELIMINATE PÂNĂ LA VINDECARE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08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ZAHĂRUL ȘI ALTE ZAHARURI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0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Creează dependență, forțează pancreasul, produce fermentație la nivelul intestinelor, etc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43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PRODUSELE LACTATE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34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Înfundă ficatul, creează mucus, stresează pancreasul, inflamează intestinele...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9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OUĂLE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26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Alimentează explozia virală mai ales în boli autoimune și cancer.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PORUMBUL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174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Modificat genetic, alimentează agenții patogeni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7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GRÂUL/CEREALELE CU GLUTEN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50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Hibridizat excesiv, conține gluten si compromite sistemul digestiv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49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ULEIUL DE RAPIȚĂ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41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Este o variantă mai ieftină folosită în restaurante, puternic prelucrat și denaturat.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42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AROMELE( așa zis NATURALE)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5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Sunt de fapt </a:t>
                      </a:r>
                      <a:r>
                        <a:rPr lang="ro-RO" dirty="0" err="1"/>
                        <a:t>monoglutamat</a:t>
                      </a:r>
                      <a:r>
                        <a:rPr lang="ro-RO" dirty="0"/>
                        <a:t> de sodiu, o </a:t>
                      </a:r>
                      <a:r>
                        <a:rPr lang="ro-RO" dirty="0" err="1"/>
                        <a:t>neurotoxină</a:t>
                      </a:r>
                      <a:r>
                        <a:rPr lang="ro-RO" dirty="0"/>
                        <a:t> care se acumulează în creier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68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Boli ale colonului, balonări, sinuzite, boli autoimune, boli ale tiroidei, viruși, infecții, răceli, micoze, artrite, diabet, ovare </a:t>
                      </a:r>
                      <a:r>
                        <a:rPr lang="ro-RO" dirty="0" err="1"/>
                        <a:t>polichistice</a:t>
                      </a:r>
                      <a:r>
                        <a:rPr lang="ro-RO" dirty="0"/>
                        <a:t>, polipi, noduli, </a:t>
                      </a:r>
                      <a:r>
                        <a:rPr lang="ro-RO" dirty="0" err="1"/>
                        <a:t>endometrioză</a:t>
                      </a:r>
                      <a:r>
                        <a:rPr lang="ro-RO" dirty="0"/>
                        <a:t>, osteoporoză, H. </a:t>
                      </a:r>
                      <a:r>
                        <a:rPr lang="ro-RO" dirty="0" err="1"/>
                        <a:t>pylori</a:t>
                      </a:r>
                      <a:r>
                        <a:rPr lang="ro-RO" dirty="0"/>
                        <a:t>, pietre biliare, psoriazis, Candida, depresii, ADHD, etc....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67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92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6891-A7A7-9E4C-A6FC-BA4DB1F8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Ritmul corpului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232583-B7C4-724D-B7F1-3E3CC53DAF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1133852"/>
              </p:ext>
            </p:extLst>
          </p:nvPr>
        </p:nvGraphicFramePr>
        <p:xfrm>
          <a:off x="3771888" y="931418"/>
          <a:ext cx="3475038" cy="380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038">
                  <a:extLst>
                    <a:ext uri="{9D8B030D-6E8A-4147-A177-3AD203B41FA5}">
                      <a16:colId xmlns:a16="http://schemas.microsoft.com/office/drawing/2014/main" val="3763253147"/>
                    </a:ext>
                  </a:extLst>
                </a:gridCol>
              </a:tblGrid>
              <a:tr h="290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Secreția de suc gastric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50757"/>
                  </a:ext>
                </a:extLst>
              </a:tr>
              <a:tr h="1293696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Orele  5-11/12 </a:t>
                      </a:r>
                    </a:p>
                    <a:p>
                      <a:pPr algn="ctr"/>
                      <a:endParaRPr lang="ro-RO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MINIMĂ</a:t>
                      </a:r>
                    </a:p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9734"/>
                  </a:ext>
                </a:extLst>
              </a:tr>
              <a:tr h="1702231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Orele 12/13-18</a:t>
                      </a:r>
                    </a:p>
                    <a:p>
                      <a:pPr algn="ctr"/>
                      <a:endParaRPr lang="ro-RO" dirty="0">
                        <a:solidFill>
                          <a:srgbClr val="CB00B1"/>
                        </a:solidFill>
                      </a:endParaRPr>
                    </a:p>
                    <a:p>
                      <a:pPr algn="ctr"/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MAXIMĂ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57618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39808-D5C5-2042-919C-641DA4211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 </a:t>
            </a:r>
          </a:p>
          <a:p>
            <a:endParaRPr lang="ro-RO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414787-EC32-2343-A772-BE8DEF9E4D8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1153298"/>
              </p:ext>
            </p:extLst>
          </p:nvPr>
        </p:nvGraphicFramePr>
        <p:xfrm>
          <a:off x="7406640" y="960501"/>
          <a:ext cx="406908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284327982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41896502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133883475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o-RO" dirty="0"/>
                        <a:t>Etape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4926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Orele 4-12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Evacuarea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66196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o-RO" dirty="0"/>
                        <a:t>Susținem evacuarea </a:t>
                      </a:r>
                      <a:r>
                        <a:rPr lang="ro-RO" dirty="0" err="1"/>
                        <a:t>rezidurilor</a:t>
                      </a:r>
                      <a:r>
                        <a:rPr lang="ro-RO" dirty="0"/>
                        <a:t>.</a:t>
                      </a:r>
                    </a:p>
                    <a:p>
                      <a:r>
                        <a:rPr lang="ro-RO" dirty="0"/>
                        <a:t>Consumăm multe lichide, fibre, fructe </a:t>
                      </a:r>
                      <a:r>
                        <a:rPr lang="ro-RO" dirty="0" err="1"/>
                        <a:t>nedulci</a:t>
                      </a:r>
                      <a:r>
                        <a:rPr lang="ro-RO" dirty="0"/>
                        <a:t>, legume, verdețuri, proteine ușoare care susțin evacuarea </a:t>
                      </a:r>
                      <a:r>
                        <a:rPr lang="ro-RO" dirty="0" err="1"/>
                        <a:t>rezidurilor</a:t>
                      </a:r>
                      <a:r>
                        <a:rPr lang="ro-RO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5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Orele 12-18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Aport hrană concentrată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o-RO" dirty="0"/>
                        <a:t>Hrană concentrată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69712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o-RO" dirty="0"/>
                        <a:t>Proteine concentrate, leguminoase, </a:t>
                      </a:r>
                      <a:r>
                        <a:rPr lang="ro-RO" dirty="0" err="1"/>
                        <a:t>amidonoase</a:t>
                      </a:r>
                      <a:r>
                        <a:rPr lang="ro-RO" dirty="0"/>
                        <a:t>, legume, nuci și semințe, gustări de fructe.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01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Orele 18-20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Aport hrană ușoară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ro-RO" dirty="0"/>
                        <a:t>Hrană ușoară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5424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o-RO" dirty="0"/>
                        <a:t>Supe, sucuri de legume,  legume crude, salate, proteine ușoare care se digeră până la culcare. Evităm </a:t>
                      </a:r>
                      <a:r>
                        <a:rPr lang="ro-RO" dirty="0" err="1"/>
                        <a:t>amidonoasele</a:t>
                      </a:r>
                      <a:r>
                        <a:rPr lang="ro-RO" dirty="0"/>
                        <a:t> și fructele care oferă energie si nu e consumată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18169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Orele 20-4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Asimilare 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nutrienți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5154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o-RO" dirty="0"/>
                        <a:t>Nu mai consumăm alimente.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82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414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ACCC-B569-7841-993E-2D1359C7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Bibliografie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18834A-8088-AD4B-8086-370F567B5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003994"/>
              </p:ext>
            </p:extLst>
          </p:nvPr>
        </p:nvGraphicFramePr>
        <p:xfrm>
          <a:off x="3868738" y="215040"/>
          <a:ext cx="7315200" cy="600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48783121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958766287"/>
                    </a:ext>
                  </a:extLst>
                </a:gridCol>
              </a:tblGrid>
              <a:tr h="410308">
                <a:tc>
                  <a:txBody>
                    <a:bodyPr/>
                    <a:lstStyle/>
                    <a:p>
                      <a:r>
                        <a:rPr lang="ro-RO" dirty="0"/>
                        <a:t>Nume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Autor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53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Fiziologia metabolismelor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Nutr</a:t>
                      </a:r>
                      <a:r>
                        <a:rPr lang="ro-RO" dirty="0"/>
                        <a:t>. Gabriela Nedelea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49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Alimente care ucid creierul-cerealele, zahărul și alți carbohidrați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Dr. David </a:t>
                      </a:r>
                      <a:r>
                        <a:rPr lang="ro-RO" dirty="0" err="1"/>
                        <a:t>Perlmutter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79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Miracolul PH pentru o sănătate perfectă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Dr. Robert O. 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258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Adevărul despre alimentație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Dr. Virginia Faur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00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Alimente care îți pot schimba viața în 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Anthony William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9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Taina hranei- rețetele medicinii </a:t>
                      </a:r>
                      <a:r>
                        <a:rPr lang="ro-RO" dirty="0" err="1"/>
                        <a:t>isihaste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Ghelasie Gheorghe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6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Tratat de știința alimentației și cunoașterea </a:t>
                      </a:r>
                      <a:r>
                        <a:rPr lang="ro-RO" dirty="0" err="1"/>
                        <a:t>alimentelor.Bazele</a:t>
                      </a:r>
                      <a:r>
                        <a:rPr lang="ro-RO" dirty="0"/>
                        <a:t> alimentației și sănătatea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Dr. Constantin Croitoru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61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Igiena alimentației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Denisa </a:t>
                      </a:r>
                      <a:r>
                        <a:rPr lang="ro-RO" dirty="0" err="1"/>
                        <a:t>Mihele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8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Terapia nutrițională în bolile cerebrale și autoimune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Prof. Dr. Veronica </a:t>
                      </a:r>
                      <a:r>
                        <a:rPr lang="ro-RO" dirty="0" err="1"/>
                        <a:t>Mitescu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8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Cartea nutriției optime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Patrick </a:t>
                      </a:r>
                      <a:r>
                        <a:rPr lang="ro-RO" dirty="0" err="1"/>
                        <a:t>Holford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02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0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1B2BB-6E47-4449-A4B3-F4D65386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Nevoile energetice</a:t>
            </a:r>
            <a:br>
              <a:rPr lang="ro-RO" b="1" dirty="0"/>
            </a:br>
            <a:r>
              <a:rPr lang="ro-RO" b="1" dirty="0"/>
              <a:t>zilnice</a:t>
            </a:r>
            <a:br>
              <a:rPr lang="ro-RO" b="1" dirty="0"/>
            </a:br>
            <a:br>
              <a:rPr lang="ro-RO" b="1" dirty="0"/>
            </a:br>
            <a:r>
              <a:rPr lang="ro-RO" b="1" dirty="0"/>
              <a:t>bazale</a:t>
            </a:r>
            <a:br>
              <a:rPr lang="ro-RO" b="1" dirty="0"/>
            </a:br>
            <a:r>
              <a:rPr lang="ro-RO" b="1" dirty="0"/>
              <a:t>( </a:t>
            </a:r>
            <a:r>
              <a:rPr lang="ro-RO" sz="2800" b="1" dirty="0"/>
              <a:t>de supraviețuire</a:t>
            </a:r>
            <a:r>
              <a:rPr lang="ro-RO" b="1" dirty="0"/>
              <a:t>)</a:t>
            </a:r>
            <a:br>
              <a:rPr lang="ro-RO" b="1" dirty="0"/>
            </a:br>
            <a:r>
              <a:rPr lang="ro-RO" b="1" dirty="0"/>
              <a:t>și </a:t>
            </a:r>
            <a:br>
              <a:rPr lang="ro-RO" b="1" dirty="0"/>
            </a:br>
            <a:r>
              <a:rPr lang="ro-RO" b="1" dirty="0"/>
              <a:t>în activitate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0BBF8B3-A763-5B41-A8BE-7006729CA1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0498505"/>
              </p:ext>
            </p:extLst>
          </p:nvPr>
        </p:nvGraphicFramePr>
        <p:xfrm>
          <a:off x="3867150" y="868363"/>
          <a:ext cx="3475038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7BD8F1-9D0E-354B-A2CF-9DF8556FC8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801450"/>
              </p:ext>
            </p:extLst>
          </p:nvPr>
        </p:nvGraphicFramePr>
        <p:xfrm>
          <a:off x="7818438" y="868363"/>
          <a:ext cx="34750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572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EC21-ED1B-2F41-94C3-13D0549C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699"/>
            <a:ext cx="3456122" cy="6070601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PROTEINE</a:t>
            </a:r>
            <a:br>
              <a:rPr lang="ro-RO" dirty="0"/>
            </a:br>
            <a:r>
              <a:rPr lang="ro-RO" sz="2400" dirty="0"/>
              <a:t>50% animale </a:t>
            </a:r>
            <a:br>
              <a:rPr lang="ro-RO" sz="2400" dirty="0"/>
            </a:br>
            <a:r>
              <a:rPr lang="ro-RO" sz="2400" dirty="0"/>
              <a:t>50% vegetale</a:t>
            </a:r>
            <a:br>
              <a:rPr lang="ro-RO" sz="2400" dirty="0"/>
            </a:br>
            <a:br>
              <a:rPr lang="ro-RO" sz="2800" dirty="0"/>
            </a:br>
            <a:r>
              <a:rPr lang="ro-RO" sz="2800" dirty="0">
                <a:solidFill>
                  <a:srgbClr val="FFFF00"/>
                </a:solidFill>
              </a:rPr>
              <a:t>refacere celulară</a:t>
            </a:r>
            <a:br>
              <a:rPr lang="ro-RO" sz="2800" dirty="0">
                <a:solidFill>
                  <a:srgbClr val="FFFF00"/>
                </a:solidFill>
              </a:rPr>
            </a:br>
            <a:r>
              <a:rPr lang="ro-RO" sz="2800" dirty="0">
                <a:solidFill>
                  <a:srgbClr val="FFFF00"/>
                </a:solidFill>
              </a:rPr>
              <a:t>+</a:t>
            </a:r>
            <a:br>
              <a:rPr lang="ro-RO" sz="2800" dirty="0"/>
            </a:br>
            <a:r>
              <a:rPr lang="ro-RO" sz="2800" dirty="0">
                <a:solidFill>
                  <a:srgbClr val="FFFF00"/>
                </a:solidFill>
              </a:rPr>
              <a:t>imunitate</a:t>
            </a:r>
            <a:br>
              <a:rPr lang="ro-RO" dirty="0"/>
            </a:br>
            <a:r>
              <a:rPr lang="ro-RO" sz="2400" dirty="0">
                <a:solidFill>
                  <a:srgbClr val="CB00B1"/>
                </a:solidFill>
              </a:rPr>
              <a:t>limita de siguranță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 0,6 g/kg corp</a:t>
            </a:r>
            <a:br>
              <a:rPr lang="ro-RO" sz="2400" dirty="0">
                <a:solidFill>
                  <a:srgbClr val="CB00B1"/>
                </a:solidFill>
              </a:rPr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ADULȚI: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0,8 – 1,2 g/kg corp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 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b="1" u="sng" dirty="0">
                <a:solidFill>
                  <a:srgbClr val="FFFF00"/>
                </a:solidFill>
              </a:rPr>
              <a:t>ADOLESCENȚI:+50%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DE7F12-97F3-3B40-AA08-8068E3695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222290"/>
              </p:ext>
            </p:extLst>
          </p:nvPr>
        </p:nvGraphicFramePr>
        <p:xfrm>
          <a:off x="3645981" y="528320"/>
          <a:ext cx="8293100" cy="607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00">
                  <a:extLst>
                    <a:ext uri="{9D8B030D-6E8A-4147-A177-3AD203B41FA5}">
                      <a16:colId xmlns:a16="http://schemas.microsoft.com/office/drawing/2014/main" val="322676859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403831734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137830257"/>
                    </a:ext>
                  </a:extLst>
                </a:gridCol>
                <a:gridCol w="2030919">
                  <a:extLst>
                    <a:ext uri="{9D8B030D-6E8A-4147-A177-3AD203B41FA5}">
                      <a16:colId xmlns:a16="http://schemas.microsoft.com/office/drawing/2014/main" val="294963354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286856812"/>
                    </a:ext>
                  </a:extLst>
                </a:gridCol>
                <a:gridCol w="978981">
                  <a:extLst>
                    <a:ext uri="{9D8B030D-6E8A-4147-A177-3AD203B41FA5}">
                      <a16:colId xmlns:a16="http://schemas.microsoft.com/office/drawing/2014/main" val="3987553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Animale</a:t>
                      </a:r>
                    </a:p>
                    <a:p>
                      <a:pPr algn="ctr"/>
                      <a:r>
                        <a:rPr lang="ro-RO" dirty="0"/>
                        <a:t>( gătite)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Grame /100 g</a:t>
                      </a:r>
                    </a:p>
                    <a:p>
                      <a:pPr algn="ctr"/>
                      <a:r>
                        <a:rPr lang="ro-RO" dirty="0"/>
                        <a:t>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Timp digestie</a:t>
                      </a:r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Vegetale</a:t>
                      </a:r>
                    </a:p>
                    <a:p>
                      <a:pPr algn="ctr"/>
                      <a:r>
                        <a:rPr lang="ro-RO" dirty="0"/>
                        <a:t>( leguminoasele gătite)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Grame</a:t>
                      </a:r>
                    </a:p>
                    <a:p>
                      <a:pPr algn="ctr"/>
                      <a:r>
                        <a:rPr lang="ro-RO" dirty="0"/>
                        <a:t>/100g  aliment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/>
                        <a:t>Timp digestie</a:t>
                      </a:r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88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Gălbenuș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Leguminoase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387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Ou întreg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Cereale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11-17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8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Pește 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Orez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32889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Pește gras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45-60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Proteină cânepă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39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Lapte/iaurt/</a:t>
                      </a:r>
                      <a:r>
                        <a:rPr lang="ro-RO" b="1" dirty="0" err="1">
                          <a:solidFill>
                            <a:srgbClr val="0070C0"/>
                          </a:solidFill>
                        </a:rPr>
                        <a:t>kefir</a:t>
                      </a:r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 vacă/oaie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3,5-6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1,5-3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Proteină mazăre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8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Brânzeturi moi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err="1">
                          <a:solidFill>
                            <a:srgbClr val="0070C0"/>
                          </a:solidFill>
                        </a:rPr>
                        <a:t>Soia:tofu</a:t>
                      </a:r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/ granule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40-50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17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Brânzeturi  tari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25-30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4-5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Semințe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50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 Pui/curcan slab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25-26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1,5-2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Alune/Nuci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11/13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09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Vită, oaie (slabă)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25-30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3-4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Migdale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2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504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Porc ( slabă)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27-28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5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Lapte de soia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6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Vânat ( slab)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5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Polen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rapid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7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Fructe de mare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21-30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8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Pâine/paste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7,5-12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70C0"/>
                          </a:solidFill>
                        </a:rPr>
                        <a:t>1,5 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345489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Carnea grasă este mai greu de digerat și conține mai puține proteine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6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2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5A1C-6D71-A840-8C42-0B08AF3E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Laptele </a:t>
            </a:r>
            <a:br>
              <a:rPr lang="ro-RO" dirty="0"/>
            </a:br>
            <a:r>
              <a:rPr lang="ro-RO" dirty="0"/>
              <a:t>și  </a:t>
            </a:r>
            <a:br>
              <a:rPr lang="ro-RO" dirty="0"/>
            </a:br>
            <a:r>
              <a:rPr lang="ro-RO" dirty="0"/>
              <a:t>ouăle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F6D1-21D6-5C44-848E-BC774A6D9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7722108" cy="5120640"/>
          </a:xfrm>
        </p:spPr>
        <p:txBody>
          <a:bodyPr/>
          <a:lstStyle/>
          <a:p>
            <a:r>
              <a:rPr lang="ro-RO" dirty="0"/>
              <a:t>Carnea , laptele și ouăle convenționale sunt pline de hormoni, pesticide, antibiotice, microorganisme, </a:t>
            </a:r>
            <a:r>
              <a:rPr lang="ro-RO" dirty="0" err="1"/>
              <a:t>micotoxine</a:t>
            </a:r>
            <a:r>
              <a:rPr lang="ro-RO" dirty="0"/>
              <a:t>, etc.</a:t>
            </a:r>
          </a:p>
          <a:p>
            <a:r>
              <a:rPr lang="ro-RO" dirty="0"/>
              <a:t>La 15 minute după ce s-a consumat un ou, oamenii prezintă bacterii sau o înmulțire a bacteriilor în sânge. Același lucru valabil în cazul brânzei.</a:t>
            </a:r>
          </a:p>
          <a:p>
            <a:r>
              <a:rPr lang="ro-RO" dirty="0"/>
              <a:t>Aceste alimente cresc riscul de cancer, mai ales de colon. </a:t>
            </a:r>
          </a:p>
          <a:p>
            <a:r>
              <a:rPr lang="ro-RO" dirty="0"/>
              <a:t>Interesant, în cazul cărnii provenite de la animale care pasc și nu sunt hrănite cu cereale, riscul a fost mai mic. Acest lucru nu înseamnă că această carne este sănătoasă, ci că poate fi cel mai mic dintre două rele.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4142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CF60-785A-7C41-AE22-4BF3B744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Carnea roșie </a:t>
            </a:r>
            <a:br>
              <a:rPr lang="ro-RO" dirty="0"/>
            </a:br>
            <a:r>
              <a:rPr lang="ro-RO" dirty="0"/>
              <a:t>( </a:t>
            </a:r>
            <a:r>
              <a:rPr lang="ro-RO" sz="2800" dirty="0">
                <a:solidFill>
                  <a:srgbClr val="FF0000"/>
                </a:solidFill>
              </a:rPr>
              <a:t>vită, porc, miel</a:t>
            </a:r>
            <a:r>
              <a:rPr lang="ro-RO" dirty="0"/>
              <a:t>)</a:t>
            </a:r>
            <a:br>
              <a:rPr lang="ro-RO" dirty="0"/>
            </a:br>
            <a:r>
              <a:rPr lang="ro-RO" dirty="0"/>
              <a:t>carnea prelucrată</a:t>
            </a:r>
            <a:br>
              <a:rPr lang="ro-RO" dirty="0"/>
            </a:br>
            <a:r>
              <a:rPr lang="ro-RO" dirty="0"/>
              <a:t>și </a:t>
            </a:r>
            <a:br>
              <a:rPr lang="ro-RO" dirty="0"/>
            </a:br>
            <a:r>
              <a:rPr lang="ro-RO" dirty="0"/>
              <a:t>dietele nesănătoasă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D7DB2A-6021-F448-BC6D-D851C2D94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630" y="336750"/>
            <a:ext cx="4789170" cy="5951337"/>
          </a:xfrm>
        </p:spPr>
      </p:pic>
    </p:spTree>
    <p:extLst>
      <p:ext uri="{BB962C8B-B14F-4D97-AF65-F5344CB8AC3E}">
        <p14:creationId xmlns:p14="http://schemas.microsoft.com/office/powerpoint/2010/main" val="122077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E276-77CC-8347-85BB-A9A4F55DF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3919"/>
            <a:ext cx="3412344" cy="5362413"/>
          </a:xfrm>
        </p:spPr>
        <p:txBody>
          <a:bodyPr/>
          <a:lstStyle/>
          <a:p>
            <a:pPr algn="ctr"/>
            <a:r>
              <a:rPr lang="ro-RO" dirty="0"/>
              <a:t>GLUCIDE</a:t>
            </a:r>
            <a:br>
              <a:rPr lang="ro-RO" dirty="0"/>
            </a:br>
            <a:r>
              <a:rPr lang="ro-RO" dirty="0"/>
              <a:t>( carbohidrați)</a:t>
            </a:r>
            <a:br>
              <a:rPr lang="ro-RO" dirty="0"/>
            </a:br>
            <a:r>
              <a:rPr lang="ro-RO" dirty="0"/>
              <a:t>=</a:t>
            </a:r>
            <a:br>
              <a:rPr lang="ro-RO" dirty="0"/>
            </a:br>
            <a:r>
              <a:rPr lang="ro-RO" dirty="0">
                <a:solidFill>
                  <a:srgbClr val="FFFF00"/>
                </a:solidFill>
              </a:rPr>
              <a:t>energie</a:t>
            </a:r>
            <a:br>
              <a:rPr lang="ro-RO" dirty="0"/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FFFF00"/>
                </a:solidFill>
              </a:rPr>
              <a:t>adulți:</a:t>
            </a: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uzual 3-5 grame/kg corp/zi sau în </a:t>
            </a:r>
            <a:r>
              <a:rPr lang="ro-RO" sz="2400" dirty="0" err="1">
                <a:solidFill>
                  <a:srgbClr val="CB00B1"/>
                </a:solidFill>
              </a:rPr>
              <a:t>functie</a:t>
            </a:r>
            <a:r>
              <a:rPr lang="ro-RO" sz="2400" dirty="0">
                <a:solidFill>
                  <a:srgbClr val="CB00B1"/>
                </a:solidFill>
              </a:rPr>
              <a:t> de activitate</a:t>
            </a:r>
            <a:br>
              <a:rPr lang="ro-RO" sz="2400" dirty="0">
                <a:solidFill>
                  <a:srgbClr val="CB00B1"/>
                </a:solidFill>
              </a:rPr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dirty="0">
                <a:solidFill>
                  <a:srgbClr val="CB00B1"/>
                </a:solidFill>
              </a:rPr>
              <a:t>min.150-180 g/zi</a:t>
            </a:r>
            <a:br>
              <a:rPr lang="ro-RO" sz="2400" dirty="0">
                <a:solidFill>
                  <a:srgbClr val="CB00B1"/>
                </a:solidFill>
              </a:rPr>
            </a:br>
            <a:br>
              <a:rPr lang="ro-RO" sz="2400" dirty="0">
                <a:solidFill>
                  <a:srgbClr val="CB00B1"/>
                </a:solidFill>
              </a:rPr>
            </a:br>
            <a:r>
              <a:rPr lang="ro-RO" sz="2400" b="1" u="sng" dirty="0">
                <a:solidFill>
                  <a:srgbClr val="FFFF00"/>
                </a:solidFill>
              </a:rPr>
              <a:t>ADOLESCENȚI: +50%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45D953-963A-2847-8F04-A289224DDE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216496"/>
              </p:ext>
            </p:extLst>
          </p:nvPr>
        </p:nvGraphicFramePr>
        <p:xfrm>
          <a:off x="3412344" y="457708"/>
          <a:ext cx="865567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037">
                  <a:extLst>
                    <a:ext uri="{9D8B030D-6E8A-4147-A177-3AD203B41FA5}">
                      <a16:colId xmlns:a16="http://schemas.microsoft.com/office/drawing/2014/main" val="2849674496"/>
                    </a:ext>
                  </a:extLst>
                </a:gridCol>
                <a:gridCol w="543341">
                  <a:extLst>
                    <a:ext uri="{9D8B030D-6E8A-4147-A177-3AD203B41FA5}">
                      <a16:colId xmlns:a16="http://schemas.microsoft.com/office/drawing/2014/main" val="1798889701"/>
                    </a:ext>
                  </a:extLst>
                </a:gridCol>
                <a:gridCol w="1696284">
                  <a:extLst>
                    <a:ext uri="{9D8B030D-6E8A-4147-A177-3AD203B41FA5}">
                      <a16:colId xmlns:a16="http://schemas.microsoft.com/office/drawing/2014/main" val="3788076918"/>
                    </a:ext>
                  </a:extLst>
                </a:gridCol>
                <a:gridCol w="583098">
                  <a:extLst>
                    <a:ext uri="{9D8B030D-6E8A-4147-A177-3AD203B41FA5}">
                      <a16:colId xmlns:a16="http://schemas.microsoft.com/office/drawing/2014/main" val="2779879184"/>
                    </a:ext>
                  </a:extLst>
                </a:gridCol>
                <a:gridCol w="1646263">
                  <a:extLst>
                    <a:ext uri="{9D8B030D-6E8A-4147-A177-3AD203B41FA5}">
                      <a16:colId xmlns:a16="http://schemas.microsoft.com/office/drawing/2014/main" val="3072167739"/>
                    </a:ext>
                  </a:extLst>
                </a:gridCol>
                <a:gridCol w="529675">
                  <a:extLst>
                    <a:ext uri="{9D8B030D-6E8A-4147-A177-3AD203B41FA5}">
                      <a16:colId xmlns:a16="http://schemas.microsoft.com/office/drawing/2014/main" val="1794703434"/>
                    </a:ext>
                  </a:extLst>
                </a:gridCol>
                <a:gridCol w="1219697">
                  <a:extLst>
                    <a:ext uri="{9D8B030D-6E8A-4147-A177-3AD203B41FA5}">
                      <a16:colId xmlns:a16="http://schemas.microsoft.com/office/drawing/2014/main" val="442148459"/>
                    </a:ext>
                  </a:extLst>
                </a:gridCol>
                <a:gridCol w="537275">
                  <a:extLst>
                    <a:ext uri="{9D8B030D-6E8A-4147-A177-3AD203B41FA5}">
                      <a16:colId xmlns:a16="http://schemas.microsoft.com/office/drawing/2014/main" val="3266776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Aliment -100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 -100g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Aliment-100g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Aliment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51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Amidon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Paine</a:t>
                      </a:r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 albă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Rădăcinoase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Suc fructe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78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Fulgi de porumb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Orez integral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Castane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Cocos crud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7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Zahăr alb/brun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Paine</a:t>
                      </a:r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  integrală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Banană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Mazăre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45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Orez expandat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Pesmet secară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Cartofi în coajă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Dovleac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6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Covrigei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Tăiței hrișcă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Mămăligă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Fructe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08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Orez prefiert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Orez sălbatic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Cartofi dulci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Fructe </a:t>
                      </a:r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păd</a:t>
                      </a:r>
                      <a:endParaRPr lang="ro-RO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6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Faină albă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Smochine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Tarâțe</a:t>
                      </a:r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Nucifere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3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Curmale/stafide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Ovăz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Răcoritoare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Legume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3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Pop 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Quinoa</a:t>
                      </a:r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Fasole  fiartă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Legume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8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Lipie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Cartofi 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copti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Struguri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Frunze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94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Gem cu zahăr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Prune uscate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Cioc. neagră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Semințe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37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Chiflă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Fulgi de orz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Grâu </a:t>
                      </a:r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incolțit</a:t>
                      </a:r>
                      <a:endParaRPr lang="ro-RO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>
                          <a:solidFill>
                            <a:srgbClr val="CB00B1"/>
                          </a:solidFill>
                        </a:rPr>
                        <a:t>Lapte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>
                          <a:solidFill>
                            <a:srgbClr val="CB00B1"/>
                          </a:solidFill>
                        </a:rPr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084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Fulgi cereale </a:t>
                      </a:r>
                      <a:r>
                        <a:rPr lang="ro-RO" dirty="0" err="1">
                          <a:solidFill>
                            <a:srgbClr val="0070C0"/>
                          </a:solidFill>
                        </a:rPr>
                        <a:t>intg</a:t>
                      </a:r>
                      <a:endParaRPr lang="ro-RO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Porumb fiert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Sem dovleac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>
                          <a:solidFill>
                            <a:srgbClr val="CB00B1"/>
                          </a:solidFill>
                        </a:rPr>
                        <a:t>Magiun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6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Paste integrale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Penne</a:t>
                      </a:r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linte/in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Caju</a:t>
                      </a:r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i="1" dirty="0">
                          <a:solidFill>
                            <a:srgbClr val="CB00B1"/>
                          </a:solidFill>
                        </a:rPr>
                        <a:t>(fără zahăr)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8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Cartofi prăjiți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Pumpernickel</a:t>
                      </a:r>
                      <a:endParaRPr lang="ro-RO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Gulie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>
                          <a:solidFill>
                            <a:srgbClr val="CB00B1"/>
                          </a:solidFill>
                        </a:rPr>
                        <a:t>Cacao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i="1" dirty="0">
                          <a:solidFill>
                            <a:srgbClr val="CB00B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42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2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D4C2-0015-1245-A5DE-BBB25647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CUM </a:t>
            </a:r>
            <a:br>
              <a:rPr lang="ro-RO" dirty="0"/>
            </a:br>
            <a:r>
              <a:rPr lang="ro-RO" dirty="0"/>
              <a:t>CONTROLĂM GLUCIDELE 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695303-AAD0-A242-8826-0EDEC687D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445349"/>
              </p:ext>
            </p:extLst>
          </p:nvPr>
        </p:nvGraphicFramePr>
        <p:xfrm>
          <a:off x="3481754" y="1210304"/>
          <a:ext cx="8311664" cy="451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916">
                  <a:extLst>
                    <a:ext uri="{9D8B030D-6E8A-4147-A177-3AD203B41FA5}">
                      <a16:colId xmlns:a16="http://schemas.microsoft.com/office/drawing/2014/main" val="2519082393"/>
                    </a:ext>
                  </a:extLst>
                </a:gridCol>
                <a:gridCol w="2077916">
                  <a:extLst>
                    <a:ext uri="{9D8B030D-6E8A-4147-A177-3AD203B41FA5}">
                      <a16:colId xmlns:a16="http://schemas.microsoft.com/office/drawing/2014/main" val="2459134436"/>
                    </a:ext>
                  </a:extLst>
                </a:gridCol>
                <a:gridCol w="2077916">
                  <a:extLst>
                    <a:ext uri="{9D8B030D-6E8A-4147-A177-3AD203B41FA5}">
                      <a16:colId xmlns:a16="http://schemas.microsoft.com/office/drawing/2014/main" val="3118851966"/>
                    </a:ext>
                  </a:extLst>
                </a:gridCol>
                <a:gridCol w="2077916">
                  <a:extLst>
                    <a:ext uri="{9D8B030D-6E8A-4147-A177-3AD203B41FA5}">
                      <a16:colId xmlns:a16="http://schemas.microsoft.com/office/drawing/2014/main" val="477803503"/>
                    </a:ext>
                  </a:extLst>
                </a:gridCol>
              </a:tblGrid>
              <a:tr h="1009516">
                <a:tc>
                  <a:txBody>
                    <a:bodyPr/>
                    <a:lstStyle/>
                    <a:p>
                      <a:r>
                        <a:rPr lang="ro-RO" dirty="0"/>
                        <a:t>VALOARE INDICATORI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INDEX GLICEMIC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ÎNCĂRCĂTURĂ GLICEMICĂ</a:t>
                      </a:r>
                    </a:p>
                    <a:p>
                      <a:r>
                        <a:rPr lang="ro-RO" dirty="0" err="1"/>
                        <a:t>Portie</a:t>
                      </a:r>
                      <a:r>
                        <a:rPr lang="ro-RO" dirty="0"/>
                        <a:t>/masă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EFECTE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01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REDUSĂ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Benefice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6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MODERATĂ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35-50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11-19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0070C0"/>
                          </a:solidFill>
                        </a:rPr>
                        <a:t>Atenție sporită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7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RIDICATĂ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+ 50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+20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FF0000"/>
                          </a:solidFill>
                        </a:rPr>
                        <a:t>Periculoase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07301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779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***Păstrați un nivel zilnic de 45 GL pentru 1200-1500 kcal dacă doriți să slăbiți!!!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75527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ro-RO" dirty="0">
                          <a:solidFill>
                            <a:srgbClr val="CB00B1"/>
                          </a:solidFill>
                        </a:rPr>
                        <a:t>*** Păstrați un nivel zilnic de 60 GL pentru 1200-1500 kcal dacă doriți să vă mențineți!!!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93056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o-RO" i="1" dirty="0">
                          <a:solidFill>
                            <a:srgbClr val="FF0000"/>
                          </a:solidFill>
                          <a:latin typeface="American Typewriter" panose="02090604020004020304" pitchFamily="18" charset="77"/>
                        </a:rPr>
                        <a:t>*** ALEGEȚI ALIMENTELE CU MAX 40 G CARBOHIDRAȚI/100 G SAU AJUSTATI  PORȚIILE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75084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o-RO" i="1" dirty="0">
                          <a:solidFill>
                            <a:srgbClr val="FF0000"/>
                          </a:solidFill>
                          <a:latin typeface="American Typewriter" panose="02090604020004020304" pitchFamily="18" charset="77"/>
                        </a:rPr>
                        <a:t>*** NU DEPĂȚIȚI O LINGURIȚĂ DE ZAHĂR ADĂUGAT/ZI (5-10 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9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5568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14515</TotalTime>
  <Words>2434</Words>
  <Application>Microsoft Macintosh PowerPoint</Application>
  <PresentationFormat>Widescreen</PresentationFormat>
  <Paragraphs>932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American Typewriter</vt:lpstr>
      <vt:lpstr>Arial</vt:lpstr>
      <vt:lpstr>Calibri</vt:lpstr>
      <vt:lpstr>Calibri Light</vt:lpstr>
      <vt:lpstr>Corbel</vt:lpstr>
      <vt:lpstr>Wingdings 2</vt:lpstr>
      <vt:lpstr>Frame</vt:lpstr>
      <vt:lpstr>Custom Design</vt:lpstr>
      <vt:lpstr>Nutriție elementară pentru adolescenți și nu numai</vt:lpstr>
      <vt:lpstr>PROBLEME NUTRIȚIONALE la adolescenți</vt:lpstr>
      <vt:lpstr>Ritmul corpului</vt:lpstr>
      <vt:lpstr>Nevoile energetice zilnice  bazale ( de supraviețuire) și  în activitate</vt:lpstr>
      <vt:lpstr>PROTEINE 50% animale  50% vegetale  refacere celulară + imunitate limita de siguranță  0,6 g/kg corp  ADULȚI: 0,8 – 1,2 g/kg corp   ADOLESCENȚI:+50%</vt:lpstr>
      <vt:lpstr>Laptele  și   ouăle</vt:lpstr>
      <vt:lpstr>Carnea roșie  ( vită, porc, miel) carnea prelucrată și  dietele nesănătoasă</vt:lpstr>
      <vt:lpstr>GLUCIDE ( carbohidrați) = energie  adulți: uzual 3-5 grame/kg corp/zi sau în functie de activitate  min.150-180 g/zi  ADOLESCENȚI: +50%</vt:lpstr>
      <vt:lpstr>CUM  CONTROLĂM GLUCIDELE ?</vt:lpstr>
      <vt:lpstr>Despre zahăr și cereale</vt:lpstr>
      <vt:lpstr> GRASIMI = energie + echilibru endocrin +  sănătatea inimii +  sănătate creier + termoreglare </vt:lpstr>
      <vt:lpstr>GRĂSIMI ( lipide)  min.0,7 g/kg corp  1 g/kg corp-sedentari 1,5-2 g/kg corp – activi  ADOLESCENȚI: +50%</vt:lpstr>
      <vt:lpstr>Fructe și alte vegetale = VIAȚĂ/ENZIME +  DETOXIFIERE</vt:lpstr>
      <vt:lpstr>Micronutrienți indispensabili</vt:lpstr>
      <vt:lpstr>Micronutrienți indispensabili</vt:lpstr>
      <vt:lpstr>Micronutrienți indispensabili</vt:lpstr>
      <vt:lpstr>PH = ECHILIBRU  potentialul alcalinizant  sau  acidifiant  al alimentelor ( după Robert Young) </vt:lpstr>
      <vt:lpstr>PH</vt:lpstr>
      <vt:lpstr>PH</vt:lpstr>
      <vt:lpstr>CAPACITATEA ANTIOXIDANTĂ pt.  100g aliment  NECESAR: min. 5 000  ORAC/ZI  30 000-50 000 ORAC/ZI în caz de boală (capacitatea de absorbție a radicalilor liberi ai oxigenului)</vt:lpstr>
      <vt:lpstr>Cele 4 alimente sacre</vt:lpstr>
      <vt:lpstr>PIRAMIDA ALIMENTARĂ </vt:lpstr>
      <vt:lpstr>„FARFURIA”   ZILEI</vt:lpstr>
      <vt:lpstr>FARFURIA IDEALĂ</vt:lpstr>
      <vt:lpstr>MĂRIMEA PORȚIILOR</vt:lpstr>
      <vt:lpstr>Mărimea porțiilor</vt:lpstr>
      <vt:lpstr>  GUSTĂRI  proteine + grăsimi + amidon +  legume/fructe (enzime)   </vt:lpstr>
      <vt:lpstr>GUSTĂRI  punguțele  albe și roșii </vt:lpstr>
      <vt:lpstr>Alimente  care pot pune viața în pericol</vt:lpstr>
      <vt:lpstr>Bibliografie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POPESCU ELENA</dc:creator>
  <cp:lastModifiedBy>POPESCU ELENA</cp:lastModifiedBy>
  <cp:revision>141</cp:revision>
  <dcterms:created xsi:type="dcterms:W3CDTF">2019-04-05T14:50:28Z</dcterms:created>
  <dcterms:modified xsi:type="dcterms:W3CDTF">2019-04-17T16:36:33Z</dcterms:modified>
</cp:coreProperties>
</file>